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10"/>
  </p:notesMasterIdLst>
  <p:sldIdLst>
    <p:sldId id="256" r:id="rId2"/>
    <p:sldId id="257" r:id="rId3"/>
    <p:sldId id="280" r:id="rId4"/>
    <p:sldId id="281" r:id="rId5"/>
    <p:sldId id="282" r:id="rId6"/>
    <p:sldId id="283" r:id="rId7"/>
    <p:sldId id="284" r:id="rId8"/>
    <p:sldId id="27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B371BD-1C57-A389-2F2D-A77F3BB6B9BE}" v="29" dt="2020-04-24T08:47:53.346"/>
    <p1510:client id="{056541CC-DE2C-45A4-C68E-CD59C3FCAEAA}" v="3474" dt="2020-04-20T17:08:26.091"/>
    <p1510:client id="{1FEAB36C-E960-A6C6-20A4-8B07FF4D45CD}" v="251" dt="2020-04-17T11:48:28.719"/>
    <p1510:client id="{530EAAED-F165-7CCE-6200-D22C308AE107}" v="6" dt="2020-04-16T11:37:20.770"/>
    <p1510:client id="{520EE90C-5433-D816-8E81-BC68B1C7E022}" v="3" dt="2020-04-02T11:19:07.769"/>
    <p1510:client id="{3DE6A4CC-96F7-99A0-676C-2B6877252618}" v="3370" dt="2020-04-13T13:23:35.855"/>
    <p1510:client id="{236BC819-AC36-0D28-A011-AAE485BA78A1}" v="1" dt="2020-04-20T10:48:27.655"/>
    <p1510:client id="{642B025F-0D5B-F33E-90A9-64AFEA24A095}" v="69" dt="2020-04-17T10:32:29.989"/>
    <p1510:client id="{61275616-C59D-B9B6-14BB-541C810D0854}" v="673" dt="2020-04-23T23:31:43.545"/>
    <p1510:client id="{627E2F88-46EA-42AE-A1E2-5D6B59B83A34}" v="1354" dt="2020-03-26T16:02:34.789"/>
    <p1510:client id="{F21F21A4-06D3-C410-B625-08355B93E79A}" v="20" dt="2020-04-13T13:26:00.420"/>
    <p1510:client id="{92A86CC8-BDFA-261E-F90E-0857CE160185}" v="3004" dt="2020-03-31T14:40:51.130"/>
    <p1510:client id="{9420CA34-49B3-E6A7-C280-225DDA7D84C0}" v="1313" dt="2020-03-30T12:25:58.782"/>
    <p1510:client id="{A90B93F6-8A57-3BA2-CFC6-DF5743CEDF2B}" v="302" dt="2020-04-21T13:38:22.716"/>
    <p1510:client id="{A9FE4E83-3D3E-775B-68C7-A99E231B9A6F}" v="111" dt="2020-04-21T13:48:56.843"/>
    <p1510:client id="{B90B43FE-8112-2298-A575-EC28157D7A48}" v="18" dt="2020-04-22T15:46:59.270"/>
    <p1510:client id="{DB2BC1BC-7D62-4D24-41D5-5F399D2CB772}" v="1550" dt="2020-04-22T10:35:04.314"/>
    <p1510:client id="{DE4E0707-EAD8-AA9F-80BF-DC567B2419EA}" v="6598" dt="2020-03-27T17:18:29.293"/>
    <p1510:client id="{E49A5DBD-8983-E682-EE89-557A307636DC}" v="466" dt="2020-03-27T10:26:09.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8" d="100"/>
          <a:sy n="88" d="100"/>
        </p:scale>
        <p:origin x="26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1CC04-DB1F-465A-9DF7-04B9DB0EF535}" type="datetimeFigureOut">
              <a:rPr lang="en-US"/>
              <a:t>4/24/2020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F841B-D907-4473-808E-B274E8139AA0}" type="slidenum">
              <a:rPr lang="en-US"/>
              <a:t>‹#›</a:t>
            </a:fld>
            <a:endParaRPr lang="en-US"/>
          </a:p>
        </p:txBody>
      </p:sp>
    </p:spTree>
    <p:extLst>
      <p:ext uri="{BB962C8B-B14F-4D97-AF65-F5344CB8AC3E}">
        <p14:creationId xmlns:p14="http://schemas.microsoft.com/office/powerpoint/2010/main" val="692016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Hit targets of daily </a:t>
            </a:r>
            <a:r>
              <a:rPr lang="en-US" dirty="0" err="1">
                <a:cs typeface="Calibri"/>
              </a:rPr>
              <a:t>programme</a:t>
            </a:r>
            <a:r>
              <a:rPr lang="en-US" dirty="0">
                <a:cs typeface="Calibri"/>
              </a:rPr>
              <a:t> of activities, provide daily inspiration &amp; hit objectives of teaching not just physical fitness but physical literacy, problem solving and personal challenges. Social aspect via online displays instead of classroom displays. Challenges to be developed from existing content + own variations, be promoted using the key hashtags etc. </a:t>
            </a:r>
          </a:p>
        </p:txBody>
      </p:sp>
      <p:sp>
        <p:nvSpPr>
          <p:cNvPr id="4" name="Slide Number Placeholder 3"/>
          <p:cNvSpPr>
            <a:spLocks noGrp="1"/>
          </p:cNvSpPr>
          <p:nvPr>
            <p:ph type="sldNum" sz="quarter" idx="5"/>
          </p:nvPr>
        </p:nvSpPr>
        <p:spPr/>
        <p:txBody>
          <a:bodyPr/>
          <a:lstStyle/>
          <a:p>
            <a:fld id="{8E1F841B-D907-4473-808E-B274E8139AA0}" type="slidenum">
              <a:rPr lang="en-US"/>
              <a:t>2</a:t>
            </a:fld>
            <a:endParaRPr lang="en-US"/>
          </a:p>
        </p:txBody>
      </p:sp>
    </p:spTree>
    <p:extLst>
      <p:ext uri="{BB962C8B-B14F-4D97-AF65-F5344CB8AC3E}">
        <p14:creationId xmlns:p14="http://schemas.microsoft.com/office/powerpoint/2010/main" val="387910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dirty="0"/>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343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785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8791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8274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dirty="0"/>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5215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86421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0268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2943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2511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626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dirty="0"/>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865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dirty="0"/>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46126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8147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222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3330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43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dirty="0"/>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803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4/24/2020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1775058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hyperlink" Target="https://www.youtube.com/watch?v=BlRzY6-5FWc" TargetMode="External"/><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hyperlink" Target="https://youtu.be/OS1wWh2wHD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EOqkPOqJfoo" TargetMode="External"/><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youtube.com/watch?v=FKLbaH7Oc-4"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hyperlink" Target="https://www.youtube.com/watch?v=A6K7mY3CAEg" TargetMode="External"/><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close up of a logo&#10;&#10;Description generated with very high confidence">
            <a:extLst>
              <a:ext uri="{FF2B5EF4-FFF2-40B4-BE49-F238E27FC236}">
                <a16:creationId xmlns:a16="http://schemas.microsoft.com/office/drawing/2014/main" id="{27D142F0-A77D-4EB7-A70F-3F65AE386884}"/>
              </a:ext>
            </a:extLst>
          </p:cNvPr>
          <p:cNvPicPr>
            <a:picLocks noChangeAspect="1"/>
          </p:cNvPicPr>
          <p:nvPr/>
        </p:nvPicPr>
        <p:blipFill rotWithShape="1">
          <a:blip r:embed="rId2"/>
          <a:srcRect t="80107" r="524"/>
          <a:stretch/>
        </p:blipFill>
        <p:spPr>
          <a:xfrm>
            <a:off x="2800793" y="419496"/>
            <a:ext cx="8165163" cy="1613130"/>
          </a:xfrm>
          <a:prstGeom prst="rect">
            <a:avLst/>
          </a:prstGeom>
        </p:spPr>
      </p:pic>
      <p:pic>
        <p:nvPicPr>
          <p:cNvPr id="20" name="Picture 21" descr="A picture containing drawing&#10;&#10;Description generated with very high confidence">
            <a:extLst>
              <a:ext uri="{FF2B5EF4-FFF2-40B4-BE49-F238E27FC236}">
                <a16:creationId xmlns:a16="http://schemas.microsoft.com/office/drawing/2014/main" id="{13F29900-DA3F-4B83-8D8C-E046EDB099E5}"/>
              </a:ext>
            </a:extLst>
          </p:cNvPr>
          <p:cNvPicPr>
            <a:picLocks noChangeAspect="1"/>
          </p:cNvPicPr>
          <p:nvPr/>
        </p:nvPicPr>
        <p:blipFill>
          <a:blip r:embed="rId3"/>
          <a:stretch>
            <a:fillRect/>
          </a:stretch>
        </p:blipFill>
        <p:spPr>
          <a:xfrm rot="900000">
            <a:off x="8289985" y="4052791"/>
            <a:ext cx="2743200" cy="2318004"/>
          </a:xfrm>
          <a:prstGeom prst="rect">
            <a:avLst/>
          </a:prstGeom>
        </p:spPr>
      </p:pic>
      <p:pic>
        <p:nvPicPr>
          <p:cNvPr id="26" name="Picture 29" descr="A close up of a logo&#10;&#10;Description generated with very high confidence">
            <a:extLst>
              <a:ext uri="{FF2B5EF4-FFF2-40B4-BE49-F238E27FC236}">
                <a16:creationId xmlns:a16="http://schemas.microsoft.com/office/drawing/2014/main" id="{A859156C-B3B1-417B-92AD-A0774CB17FB4}"/>
              </a:ext>
            </a:extLst>
          </p:cNvPr>
          <p:cNvPicPr>
            <a:picLocks noChangeAspect="1"/>
          </p:cNvPicPr>
          <p:nvPr/>
        </p:nvPicPr>
        <p:blipFill rotWithShape="1">
          <a:blip r:embed="rId2"/>
          <a:srcRect l="18848" t="4666" r="17801" b="23656"/>
          <a:stretch/>
        </p:blipFill>
        <p:spPr>
          <a:xfrm>
            <a:off x="209910" y="5289884"/>
            <a:ext cx="1320900" cy="1447457"/>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F0AFC624-1845-444E-A7E6-5616D8ED24B3}"/>
              </a:ext>
            </a:extLst>
          </p:cNvPr>
          <p:cNvPicPr>
            <a:picLocks noChangeAspect="1"/>
          </p:cNvPicPr>
          <p:nvPr/>
        </p:nvPicPr>
        <p:blipFill rotWithShape="1">
          <a:blip r:embed="rId4"/>
          <a:srcRect l="18216" t="50404" r="32200" b="39892"/>
          <a:stretch/>
        </p:blipFill>
        <p:spPr>
          <a:xfrm>
            <a:off x="2251494" y="2599965"/>
            <a:ext cx="9437091" cy="1037106"/>
          </a:xfrm>
          <a:prstGeom prst="rect">
            <a:avLst/>
          </a:prstGeom>
        </p:spPr>
      </p:pic>
      <p:sp>
        <p:nvSpPr>
          <p:cNvPr id="4" name="TextBox 3">
            <a:extLst>
              <a:ext uri="{FF2B5EF4-FFF2-40B4-BE49-F238E27FC236}">
                <a16:creationId xmlns:a16="http://schemas.microsoft.com/office/drawing/2014/main" id="{8E25237A-7E1A-490D-8EB5-4C864710E18A}"/>
              </a:ext>
            </a:extLst>
          </p:cNvPr>
          <p:cNvSpPr txBox="1"/>
          <p:nvPr/>
        </p:nvSpPr>
        <p:spPr>
          <a:xfrm>
            <a:off x="5511800" y="20320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a:cs typeface="Calibri"/>
              </a:rPr>
              <a:t>presents</a:t>
            </a:r>
            <a:endParaRPr lang="en-US"/>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6E7171-03FF-4EE9-875D-FAE4589BEB2A}"/>
              </a:ext>
            </a:extLst>
          </p:cNvPr>
          <p:cNvSpPr txBox="1"/>
          <p:nvPr/>
        </p:nvSpPr>
        <p:spPr>
          <a:xfrm>
            <a:off x="3876136" y="310551"/>
            <a:ext cx="492855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Biome"/>
              </a:rPr>
              <a:t>Challenge Types</a:t>
            </a:r>
          </a:p>
        </p:txBody>
      </p:sp>
      <p:cxnSp>
        <p:nvCxnSpPr>
          <p:cNvPr id="6" name="Straight Arrow Connector 5">
            <a:extLst>
              <a:ext uri="{FF2B5EF4-FFF2-40B4-BE49-F238E27FC236}">
                <a16:creationId xmlns:a16="http://schemas.microsoft.com/office/drawing/2014/main" id="{1E1357C0-D314-4399-A3B1-EF478BD19037}"/>
              </a:ext>
            </a:extLst>
          </p:cNvPr>
          <p:cNvCxnSpPr/>
          <p:nvPr/>
        </p:nvCxnSpPr>
        <p:spPr>
          <a:xfrm flipH="1" flipV="1">
            <a:off x="4314286" y="1230341"/>
            <a:ext cx="14378" cy="5290868"/>
          </a:xfrm>
          <a:prstGeom prst="straightConnector1">
            <a:avLst/>
          </a:prstGeom>
          <a:ln w="28575"/>
        </p:spPr>
        <p:style>
          <a:lnRef idx="2">
            <a:schemeClr val="dk1"/>
          </a:lnRef>
          <a:fillRef idx="0">
            <a:schemeClr val="dk1"/>
          </a:fillRef>
          <a:effectRef idx="1">
            <a:schemeClr val="dk1"/>
          </a:effectRef>
          <a:fontRef idx="minor">
            <a:schemeClr val="tx1"/>
          </a:fontRef>
        </p:style>
      </p:cxnSp>
      <p:pic>
        <p:nvPicPr>
          <p:cNvPr id="12" name="Picture 12" descr="A screenshot of a cell phone&#10;&#10;Description generated with very high confidence">
            <a:extLst>
              <a:ext uri="{FF2B5EF4-FFF2-40B4-BE49-F238E27FC236}">
                <a16:creationId xmlns:a16="http://schemas.microsoft.com/office/drawing/2014/main" id="{0CB347E1-CD20-403A-8E37-515FDE767D1E}"/>
              </a:ext>
            </a:extLst>
          </p:cNvPr>
          <p:cNvPicPr>
            <a:picLocks noChangeAspect="1"/>
          </p:cNvPicPr>
          <p:nvPr/>
        </p:nvPicPr>
        <p:blipFill rotWithShape="1">
          <a:blip r:embed="rId3"/>
          <a:srcRect l="16667" t="53113" r="39583" b="35897"/>
          <a:stretch/>
        </p:blipFill>
        <p:spPr>
          <a:xfrm>
            <a:off x="1446361" y="1406646"/>
            <a:ext cx="2860278" cy="431426"/>
          </a:xfrm>
          <a:prstGeom prst="rect">
            <a:avLst/>
          </a:prstGeom>
        </p:spPr>
      </p:pic>
      <p:cxnSp>
        <p:nvCxnSpPr>
          <p:cNvPr id="14" name="Straight Arrow Connector 13">
            <a:extLst>
              <a:ext uri="{FF2B5EF4-FFF2-40B4-BE49-F238E27FC236}">
                <a16:creationId xmlns:a16="http://schemas.microsoft.com/office/drawing/2014/main" id="{2308EAB7-27F0-4230-A03E-EC40D236CB07}"/>
              </a:ext>
            </a:extLst>
          </p:cNvPr>
          <p:cNvCxnSpPr>
            <a:cxnSpLocks/>
          </p:cNvCxnSpPr>
          <p:nvPr/>
        </p:nvCxnSpPr>
        <p:spPr>
          <a:xfrm flipH="1" flipV="1">
            <a:off x="8268059" y="1230341"/>
            <a:ext cx="14378" cy="5290868"/>
          </a:xfrm>
          <a:prstGeom prst="straightConnector1">
            <a:avLst/>
          </a:prstGeom>
          <a:ln w="28575"/>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8CD5AF84-680E-4A9C-A129-6940C4EFF16C}"/>
              </a:ext>
            </a:extLst>
          </p:cNvPr>
          <p:cNvSpPr txBox="1"/>
          <p:nvPr/>
        </p:nvSpPr>
        <p:spPr>
          <a:xfrm>
            <a:off x="1443667" y="1961970"/>
            <a:ext cx="27432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tasks are all about trying to beat your high score and be the best you can be! Don't worry if it's hard at first, practice makes perfect!</a:t>
            </a:r>
            <a:endParaRPr lang="en-US" sz="2400">
              <a:latin typeface="Calibri"/>
              <a:cs typeface="Calibri"/>
            </a:endParaRPr>
          </a:p>
        </p:txBody>
      </p:sp>
      <p:sp>
        <p:nvSpPr>
          <p:cNvPr id="16" name="TextBox 15">
            <a:extLst>
              <a:ext uri="{FF2B5EF4-FFF2-40B4-BE49-F238E27FC236}">
                <a16:creationId xmlns:a16="http://schemas.microsoft.com/office/drawing/2014/main" id="{B65539A5-9D8C-44AA-B5AA-D5728FB7C099}"/>
              </a:ext>
            </a:extLst>
          </p:cNvPr>
          <p:cNvSpPr txBox="1"/>
          <p:nvPr/>
        </p:nvSpPr>
        <p:spPr>
          <a:xfrm>
            <a:off x="4458120" y="1961969"/>
            <a:ext cx="3619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competitions are ones you can take part in to help your school climb up the scoreboard, so give it your all in this huge team effort! </a:t>
            </a:r>
            <a:r>
              <a:rPr lang="en-US" sz="2400">
                <a:latin typeface="Calibri"/>
                <a:cs typeface="Calibri"/>
              </a:rPr>
              <a:t>It's all about participation!</a:t>
            </a:r>
            <a:endParaRPr lang="en-US" sz="2400" dirty="0">
              <a:latin typeface="Calibri"/>
              <a:cs typeface="Calibri"/>
            </a:endParaRPr>
          </a:p>
        </p:txBody>
      </p:sp>
      <p:sp>
        <p:nvSpPr>
          <p:cNvPr id="17" name="TextBox 16">
            <a:extLst>
              <a:ext uri="{FF2B5EF4-FFF2-40B4-BE49-F238E27FC236}">
                <a16:creationId xmlns:a16="http://schemas.microsoft.com/office/drawing/2014/main" id="{6760107F-2E40-468C-AEE9-87039A028B3A}"/>
              </a:ext>
            </a:extLst>
          </p:cNvPr>
          <p:cNvSpPr txBox="1"/>
          <p:nvPr/>
        </p:nvSpPr>
        <p:spPr>
          <a:xfrm>
            <a:off x="8405184" y="1961970"/>
            <a:ext cx="36195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These challenges will require you to get your problem-solving hat on and show us some of your creative ways to get active, remember to think outside the box!</a:t>
            </a:r>
          </a:p>
        </p:txBody>
      </p:sp>
      <p:pic>
        <p:nvPicPr>
          <p:cNvPr id="3" name="Picture 4" descr="A screenshot of a cell phone&#10;&#10;Description generated with very high confidence">
            <a:extLst>
              <a:ext uri="{FF2B5EF4-FFF2-40B4-BE49-F238E27FC236}">
                <a16:creationId xmlns:a16="http://schemas.microsoft.com/office/drawing/2014/main" id="{699949CF-A6B6-4F68-86DD-D3C79E4EBF42}"/>
              </a:ext>
            </a:extLst>
          </p:cNvPr>
          <p:cNvPicPr>
            <a:picLocks noChangeAspect="1"/>
          </p:cNvPicPr>
          <p:nvPr/>
        </p:nvPicPr>
        <p:blipFill rotWithShape="1">
          <a:blip r:embed="rId4"/>
          <a:srcRect l="18025" t="36609" r="56778" b="57913"/>
          <a:stretch/>
        </p:blipFill>
        <p:spPr>
          <a:xfrm>
            <a:off x="4393721" y="1349137"/>
            <a:ext cx="3728322" cy="432125"/>
          </a:xfrm>
          <a:prstGeom prst="rect">
            <a:avLst/>
          </a:prstGeom>
        </p:spPr>
      </p:pic>
      <p:pic>
        <p:nvPicPr>
          <p:cNvPr id="4" name="Picture 2" descr="A screenshot of a cell phone&#10;&#10;Description generated with very high confidence">
            <a:extLst>
              <a:ext uri="{FF2B5EF4-FFF2-40B4-BE49-F238E27FC236}">
                <a16:creationId xmlns:a16="http://schemas.microsoft.com/office/drawing/2014/main" id="{52F56446-DB30-40AC-93DE-64E670A2C975}"/>
              </a:ext>
            </a:extLst>
          </p:cNvPr>
          <p:cNvPicPr>
            <a:picLocks noChangeAspect="1"/>
          </p:cNvPicPr>
          <p:nvPr/>
        </p:nvPicPr>
        <p:blipFill rotWithShape="1">
          <a:blip r:embed="rId5"/>
          <a:srcRect l="18003" t="51744" r="40589" b="40116"/>
          <a:stretch/>
        </p:blipFill>
        <p:spPr>
          <a:xfrm>
            <a:off x="8419381" y="1349136"/>
            <a:ext cx="3621918" cy="430539"/>
          </a:xfrm>
          <a:prstGeom prst="rect">
            <a:avLst/>
          </a:prstGeom>
        </p:spPr>
      </p:pic>
      <p:pic>
        <p:nvPicPr>
          <p:cNvPr id="5" name="Picture 29" descr="A close up of a logo&#10;&#10;Description generated with very high confidence">
            <a:extLst>
              <a:ext uri="{FF2B5EF4-FFF2-40B4-BE49-F238E27FC236}">
                <a16:creationId xmlns:a16="http://schemas.microsoft.com/office/drawing/2014/main" id="{1A534DD3-D35B-44C8-B168-B01E6707A958}"/>
              </a:ext>
            </a:extLst>
          </p:cNvPr>
          <p:cNvPicPr>
            <a:picLocks noChangeAspect="1"/>
          </p:cNvPicPr>
          <p:nvPr/>
        </p:nvPicPr>
        <p:blipFill rotWithShape="1">
          <a:blip r:embed="rId6"/>
          <a:srcRect l="18848" t="4666" r="17801" b="23656"/>
          <a:stretch/>
        </p:blipFill>
        <p:spPr>
          <a:xfrm>
            <a:off x="209910" y="6138148"/>
            <a:ext cx="558900" cy="599193"/>
          </a:xfrm>
          <a:prstGeom prst="rect">
            <a:avLst/>
          </a:prstGeom>
        </p:spPr>
      </p:pic>
    </p:spTree>
    <p:extLst>
      <p:ext uri="{BB962C8B-B14F-4D97-AF65-F5344CB8AC3E}">
        <p14:creationId xmlns:p14="http://schemas.microsoft.com/office/powerpoint/2010/main" val="147172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B3CFC131-BD6F-4DAC-AEFC-937B8F5A1731}"/>
              </a:ext>
            </a:extLst>
          </p:cNvPr>
          <p:cNvPicPr>
            <a:picLocks noChangeAspect="1"/>
          </p:cNvPicPr>
          <p:nvPr/>
        </p:nvPicPr>
        <p:blipFill rotWithShape="1">
          <a:blip r:embed="rId2"/>
          <a:srcRect l="18000" t="77778" r="66267" b="14421"/>
          <a:stretch/>
        </p:blipFill>
        <p:spPr>
          <a:xfrm>
            <a:off x="4506104" y="83929"/>
            <a:ext cx="4197744" cy="1178192"/>
          </a:xfrm>
          <a:prstGeom prst="rect">
            <a:avLst/>
          </a:prstGeom>
        </p:spPr>
      </p:pic>
      <p:sp>
        <p:nvSpPr>
          <p:cNvPr id="7" name="TextBox 6">
            <a:extLst>
              <a:ext uri="{FF2B5EF4-FFF2-40B4-BE49-F238E27FC236}">
                <a16:creationId xmlns:a16="http://schemas.microsoft.com/office/drawing/2014/main" id="{30C4A964-D5C5-4B75-B562-D2702CDAB7EF}"/>
              </a:ext>
            </a:extLst>
          </p:cNvPr>
          <p:cNvSpPr txBox="1"/>
          <p:nvPr/>
        </p:nvSpPr>
        <p:spPr>
          <a:xfrm>
            <a:off x="2319787" y="2078967"/>
            <a:ext cx="87385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The theme for this week is the alphabet! Can you tackle all three tasks and complete the active alphabet adventure? Check out what's in each challenge this week!</a:t>
            </a:r>
          </a:p>
        </p:txBody>
      </p:sp>
      <p:pic>
        <p:nvPicPr>
          <p:cNvPr id="8" name="Picture 8" descr="A screenshot of a cell phone&#10;&#10;Description generated with very high confidence">
            <a:extLst>
              <a:ext uri="{FF2B5EF4-FFF2-40B4-BE49-F238E27FC236}">
                <a16:creationId xmlns:a16="http://schemas.microsoft.com/office/drawing/2014/main" id="{956BB5D3-23D6-4F02-AAEC-57458E27DCAC}"/>
              </a:ext>
            </a:extLst>
          </p:cNvPr>
          <p:cNvPicPr>
            <a:picLocks noChangeAspect="1"/>
          </p:cNvPicPr>
          <p:nvPr/>
        </p:nvPicPr>
        <p:blipFill rotWithShape="1">
          <a:blip r:embed="rId3"/>
          <a:srcRect l="18125" t="39286" r="40625" b="53846"/>
          <a:stretch/>
        </p:blipFill>
        <p:spPr>
          <a:xfrm>
            <a:off x="2568516" y="1250172"/>
            <a:ext cx="8380814" cy="818847"/>
          </a:xfrm>
          <a:prstGeom prst="rect">
            <a:avLst/>
          </a:prstGeom>
        </p:spPr>
      </p:pic>
      <p:pic>
        <p:nvPicPr>
          <p:cNvPr id="11" name="Picture 32" descr="A screenshot of a cell phone&#10;&#10;Description generated with very high confidence">
            <a:extLst>
              <a:ext uri="{FF2B5EF4-FFF2-40B4-BE49-F238E27FC236}">
                <a16:creationId xmlns:a16="http://schemas.microsoft.com/office/drawing/2014/main" id="{6AE8232B-0A2D-4013-AAC8-E1FD28457E6C}"/>
              </a:ext>
            </a:extLst>
          </p:cNvPr>
          <p:cNvPicPr>
            <a:picLocks noChangeAspect="1"/>
          </p:cNvPicPr>
          <p:nvPr/>
        </p:nvPicPr>
        <p:blipFill rotWithShape="1">
          <a:blip r:embed="rId4"/>
          <a:srcRect l="17413" t="66216" r="46269" b="22973"/>
          <a:stretch/>
        </p:blipFill>
        <p:spPr>
          <a:xfrm>
            <a:off x="4336211" y="3592003"/>
            <a:ext cx="4714735" cy="789709"/>
          </a:xfrm>
          <a:prstGeom prst="rect">
            <a:avLst/>
          </a:prstGeom>
        </p:spPr>
      </p:pic>
      <p:pic>
        <p:nvPicPr>
          <p:cNvPr id="13" name="Picture 34" descr="A screenshot of a cell phone&#10;&#10;Description generated with very high confidence">
            <a:extLst>
              <a:ext uri="{FF2B5EF4-FFF2-40B4-BE49-F238E27FC236}">
                <a16:creationId xmlns:a16="http://schemas.microsoft.com/office/drawing/2014/main" id="{33CCC13A-BD66-4091-A2DA-2DCA1FC7C056}"/>
              </a:ext>
            </a:extLst>
          </p:cNvPr>
          <p:cNvPicPr>
            <a:picLocks noChangeAspect="1"/>
          </p:cNvPicPr>
          <p:nvPr/>
        </p:nvPicPr>
        <p:blipFill rotWithShape="1">
          <a:blip r:embed="rId5"/>
          <a:srcRect l="18115" t="36640" r="57024" b="57985"/>
          <a:stretch/>
        </p:blipFill>
        <p:spPr>
          <a:xfrm>
            <a:off x="3962401" y="4618190"/>
            <a:ext cx="5467107" cy="685129"/>
          </a:xfrm>
          <a:prstGeom prst="rect">
            <a:avLst/>
          </a:prstGeom>
        </p:spPr>
      </p:pic>
      <p:pic>
        <p:nvPicPr>
          <p:cNvPr id="15" name="Picture 18" descr="A screenshot of a cell phone&#10;&#10;Description generated with very high confidence">
            <a:extLst>
              <a:ext uri="{FF2B5EF4-FFF2-40B4-BE49-F238E27FC236}">
                <a16:creationId xmlns:a16="http://schemas.microsoft.com/office/drawing/2014/main" id="{3FEF479B-38C0-42D3-8EB3-4C380A338B8E}"/>
              </a:ext>
            </a:extLst>
          </p:cNvPr>
          <p:cNvPicPr>
            <a:picLocks noChangeAspect="1"/>
          </p:cNvPicPr>
          <p:nvPr/>
        </p:nvPicPr>
        <p:blipFill rotWithShape="1">
          <a:blip r:embed="rId6"/>
          <a:srcRect l="18161" t="53061" r="39540" b="40408"/>
          <a:stretch/>
        </p:blipFill>
        <p:spPr>
          <a:xfrm>
            <a:off x="3387306" y="5719854"/>
            <a:ext cx="6986184" cy="603219"/>
          </a:xfrm>
          <a:prstGeom prst="rect">
            <a:avLst/>
          </a:prstGeom>
        </p:spPr>
      </p:pic>
      <p:pic>
        <p:nvPicPr>
          <p:cNvPr id="3" name="Picture 3" descr="A picture containing drawing&#10;&#10;Description generated with very high confidence">
            <a:extLst>
              <a:ext uri="{FF2B5EF4-FFF2-40B4-BE49-F238E27FC236}">
                <a16:creationId xmlns:a16="http://schemas.microsoft.com/office/drawing/2014/main" id="{CEB3654A-C62D-4294-AFEA-A5AD3EB5653A}"/>
              </a:ext>
            </a:extLst>
          </p:cNvPr>
          <p:cNvPicPr>
            <a:picLocks noChangeAspect="1"/>
          </p:cNvPicPr>
          <p:nvPr/>
        </p:nvPicPr>
        <p:blipFill>
          <a:blip r:embed="rId7"/>
          <a:stretch>
            <a:fillRect/>
          </a:stretch>
        </p:blipFill>
        <p:spPr>
          <a:xfrm rot="-2400000">
            <a:off x="1472628" y="5059571"/>
            <a:ext cx="914400" cy="889000"/>
          </a:xfrm>
          <a:prstGeom prst="rect">
            <a:avLst/>
          </a:prstGeom>
        </p:spPr>
      </p:pic>
      <p:pic>
        <p:nvPicPr>
          <p:cNvPr id="5" name="Picture 5" descr="A picture containing drawing&#10;&#10;Description generated with very high confidence">
            <a:extLst>
              <a:ext uri="{FF2B5EF4-FFF2-40B4-BE49-F238E27FC236}">
                <a16:creationId xmlns:a16="http://schemas.microsoft.com/office/drawing/2014/main" id="{FB4EBF52-5B3A-42E7-891B-C2F622E9C5C0}"/>
              </a:ext>
            </a:extLst>
          </p:cNvPr>
          <p:cNvPicPr>
            <a:picLocks noChangeAspect="1"/>
          </p:cNvPicPr>
          <p:nvPr/>
        </p:nvPicPr>
        <p:blipFill>
          <a:blip r:embed="rId8"/>
          <a:stretch>
            <a:fillRect/>
          </a:stretch>
        </p:blipFill>
        <p:spPr>
          <a:xfrm rot="-900000">
            <a:off x="1612900" y="3708400"/>
            <a:ext cx="1003300" cy="990600"/>
          </a:xfrm>
          <a:prstGeom prst="rect">
            <a:avLst/>
          </a:prstGeom>
        </p:spPr>
      </p:pic>
      <p:pic>
        <p:nvPicPr>
          <p:cNvPr id="9" name="Picture 29" descr="A close up of a logo&#10;&#10;Description generated with very high confidence">
            <a:extLst>
              <a:ext uri="{FF2B5EF4-FFF2-40B4-BE49-F238E27FC236}">
                <a16:creationId xmlns:a16="http://schemas.microsoft.com/office/drawing/2014/main" id="{8222EE76-BA15-485D-8BDB-CEF368050B0D}"/>
              </a:ext>
            </a:extLst>
          </p:cNvPr>
          <p:cNvPicPr>
            <a:picLocks noChangeAspect="1"/>
          </p:cNvPicPr>
          <p:nvPr/>
        </p:nvPicPr>
        <p:blipFill rotWithShape="1">
          <a:blip r:embed="rId9"/>
          <a:srcRect l="18848" t="4666" r="17801" b="23656"/>
          <a:stretch/>
        </p:blipFill>
        <p:spPr>
          <a:xfrm>
            <a:off x="209910" y="6138148"/>
            <a:ext cx="558900" cy="599193"/>
          </a:xfrm>
          <a:prstGeom prst="rect">
            <a:avLst/>
          </a:prstGeom>
        </p:spPr>
      </p:pic>
      <p:pic>
        <p:nvPicPr>
          <p:cNvPr id="14" name="Picture 15" descr="A picture containing clock, sign&#10;&#10;Description generated with very high confidence">
            <a:extLst>
              <a:ext uri="{FF2B5EF4-FFF2-40B4-BE49-F238E27FC236}">
                <a16:creationId xmlns:a16="http://schemas.microsoft.com/office/drawing/2014/main" id="{D3AA9791-42E7-4192-BC11-970E1C2D7C3E}"/>
              </a:ext>
            </a:extLst>
          </p:cNvPr>
          <p:cNvPicPr>
            <a:picLocks noChangeAspect="1"/>
          </p:cNvPicPr>
          <p:nvPr/>
        </p:nvPicPr>
        <p:blipFill rotWithShape="1">
          <a:blip r:embed="rId10"/>
          <a:srcRect b="9804"/>
          <a:stretch/>
        </p:blipFill>
        <p:spPr>
          <a:xfrm>
            <a:off x="2844800" y="3065272"/>
            <a:ext cx="1244600" cy="1184308"/>
          </a:xfrm>
          <a:prstGeom prst="rect">
            <a:avLst/>
          </a:prstGeom>
        </p:spPr>
      </p:pic>
      <p:pic>
        <p:nvPicPr>
          <p:cNvPr id="17" name="Picture 17" descr="A close up of a logo&#10;&#10;Description generated with very high confidence">
            <a:extLst>
              <a:ext uri="{FF2B5EF4-FFF2-40B4-BE49-F238E27FC236}">
                <a16:creationId xmlns:a16="http://schemas.microsoft.com/office/drawing/2014/main" id="{B5705DD1-7D83-4CF3-8395-4DB578659278}"/>
              </a:ext>
            </a:extLst>
          </p:cNvPr>
          <p:cNvPicPr>
            <a:picLocks noChangeAspect="1"/>
          </p:cNvPicPr>
          <p:nvPr/>
        </p:nvPicPr>
        <p:blipFill rotWithShape="1">
          <a:blip r:embed="rId11"/>
          <a:srcRect b="7725"/>
          <a:stretch/>
        </p:blipFill>
        <p:spPr>
          <a:xfrm rot="-1080000">
            <a:off x="9359900" y="3127289"/>
            <a:ext cx="952500" cy="933119"/>
          </a:xfrm>
          <a:prstGeom prst="rect">
            <a:avLst/>
          </a:prstGeom>
        </p:spPr>
      </p:pic>
      <p:pic>
        <p:nvPicPr>
          <p:cNvPr id="19" name="Picture 19" descr="A close up of an animal&#10;&#10;Description generated with very high confidence">
            <a:extLst>
              <a:ext uri="{FF2B5EF4-FFF2-40B4-BE49-F238E27FC236}">
                <a16:creationId xmlns:a16="http://schemas.microsoft.com/office/drawing/2014/main" id="{BAB2636D-5A9F-4DBE-9000-FB57D42DF983}"/>
              </a:ext>
            </a:extLst>
          </p:cNvPr>
          <p:cNvPicPr>
            <a:picLocks noChangeAspect="1"/>
          </p:cNvPicPr>
          <p:nvPr/>
        </p:nvPicPr>
        <p:blipFill>
          <a:blip r:embed="rId12"/>
          <a:stretch>
            <a:fillRect/>
          </a:stretch>
        </p:blipFill>
        <p:spPr>
          <a:xfrm rot="1200000">
            <a:off x="10566400" y="3975100"/>
            <a:ext cx="977900" cy="965200"/>
          </a:xfrm>
          <a:prstGeom prst="rect">
            <a:avLst/>
          </a:prstGeom>
        </p:spPr>
      </p:pic>
      <p:pic>
        <p:nvPicPr>
          <p:cNvPr id="21" name="Picture 21" descr="A picture containing toy&#10;&#10;Description generated with very high confidence">
            <a:extLst>
              <a:ext uri="{FF2B5EF4-FFF2-40B4-BE49-F238E27FC236}">
                <a16:creationId xmlns:a16="http://schemas.microsoft.com/office/drawing/2014/main" id="{85DAB8B1-1737-4263-864B-03678A182C67}"/>
              </a:ext>
            </a:extLst>
          </p:cNvPr>
          <p:cNvPicPr>
            <a:picLocks noChangeAspect="1"/>
          </p:cNvPicPr>
          <p:nvPr/>
        </p:nvPicPr>
        <p:blipFill>
          <a:blip r:embed="rId13"/>
          <a:stretch>
            <a:fillRect/>
          </a:stretch>
        </p:blipFill>
        <p:spPr>
          <a:xfrm rot="1200000">
            <a:off x="10769600" y="5359400"/>
            <a:ext cx="1257300" cy="1193800"/>
          </a:xfrm>
          <a:prstGeom prst="rect">
            <a:avLst/>
          </a:prstGeom>
        </p:spPr>
      </p:pic>
    </p:spTree>
    <p:extLst>
      <p:ext uri="{BB962C8B-B14F-4D97-AF65-F5344CB8AC3E}">
        <p14:creationId xmlns:p14="http://schemas.microsoft.com/office/powerpoint/2010/main" val="42093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2" descr="A screenshot of a cell phone&#10;&#10;Description generated with very high confidence">
            <a:extLst>
              <a:ext uri="{FF2B5EF4-FFF2-40B4-BE49-F238E27FC236}">
                <a16:creationId xmlns:a16="http://schemas.microsoft.com/office/drawing/2014/main" id="{9481A3B1-82C0-4848-8DA5-ACA4FE0E64C6}"/>
              </a:ext>
            </a:extLst>
          </p:cNvPr>
          <p:cNvPicPr>
            <a:picLocks noChangeAspect="1"/>
          </p:cNvPicPr>
          <p:nvPr/>
        </p:nvPicPr>
        <p:blipFill rotWithShape="1">
          <a:blip r:embed="rId2"/>
          <a:srcRect l="16667" t="53113" r="39583" b="35897"/>
          <a:stretch/>
        </p:blipFill>
        <p:spPr>
          <a:xfrm>
            <a:off x="3489486" y="46188"/>
            <a:ext cx="6096209" cy="914863"/>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CE1193D9-BB15-4E89-A4ED-14FBEE757133}"/>
              </a:ext>
            </a:extLst>
          </p:cNvPr>
          <p:cNvPicPr>
            <a:picLocks noChangeAspect="1"/>
          </p:cNvPicPr>
          <p:nvPr/>
        </p:nvPicPr>
        <p:blipFill rotWithShape="1">
          <a:blip r:embed="rId3"/>
          <a:srcRect l="18164" t="51013" r="77629" b="41216"/>
          <a:stretch/>
        </p:blipFill>
        <p:spPr>
          <a:xfrm>
            <a:off x="1561381" y="1507287"/>
            <a:ext cx="574982" cy="588722"/>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E699B775-9987-4D3E-873D-DAC48D73E4E6}"/>
              </a:ext>
            </a:extLst>
          </p:cNvPr>
          <p:cNvPicPr>
            <a:picLocks noChangeAspect="1"/>
          </p:cNvPicPr>
          <p:nvPr/>
        </p:nvPicPr>
        <p:blipFill rotWithShape="1">
          <a:blip r:embed="rId4"/>
          <a:srcRect l="56920" t="51787" r="39871" b="41866"/>
          <a:stretch/>
        </p:blipFill>
        <p:spPr>
          <a:xfrm>
            <a:off x="4308944" y="3184411"/>
            <a:ext cx="475222" cy="519280"/>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E810CE76-5755-4AB6-B924-D8B9279E70DC}"/>
              </a:ext>
            </a:extLst>
          </p:cNvPr>
          <p:cNvPicPr>
            <a:picLocks noChangeAspect="1"/>
          </p:cNvPicPr>
          <p:nvPr/>
        </p:nvPicPr>
        <p:blipFill rotWithShape="1">
          <a:blip r:embed="rId5"/>
          <a:srcRect l="22252" t="50202" r="73190" b="39884"/>
          <a:stretch/>
        </p:blipFill>
        <p:spPr>
          <a:xfrm>
            <a:off x="9468930" y="3816311"/>
            <a:ext cx="650705" cy="775907"/>
          </a:xfrm>
          <a:prstGeom prst="rect">
            <a:avLst/>
          </a:prstGeom>
        </p:spPr>
      </p:pic>
      <p:pic>
        <p:nvPicPr>
          <p:cNvPr id="14" name="Picture 14" descr="A screenshot of a cell phone&#10;&#10;Description generated with very high confidence">
            <a:extLst>
              <a:ext uri="{FF2B5EF4-FFF2-40B4-BE49-F238E27FC236}">
                <a16:creationId xmlns:a16="http://schemas.microsoft.com/office/drawing/2014/main" id="{F2045421-0AB3-4D0D-813F-ED0D47AFE44C}"/>
              </a:ext>
            </a:extLst>
          </p:cNvPr>
          <p:cNvPicPr>
            <a:picLocks noChangeAspect="1"/>
          </p:cNvPicPr>
          <p:nvPr/>
        </p:nvPicPr>
        <p:blipFill rotWithShape="1">
          <a:blip r:embed="rId6"/>
          <a:srcRect l="60743" t="51358" r="35965" b="40991"/>
          <a:stretch/>
        </p:blipFill>
        <p:spPr>
          <a:xfrm>
            <a:off x="4272232" y="3708808"/>
            <a:ext cx="570665" cy="724815"/>
          </a:xfrm>
          <a:prstGeom prst="rect">
            <a:avLst/>
          </a:prstGeom>
        </p:spPr>
      </p:pic>
      <p:pic>
        <p:nvPicPr>
          <p:cNvPr id="16" name="Picture 16" descr="A screenshot of a cell phone&#10;&#10;Description generated with very high confidence">
            <a:extLst>
              <a:ext uri="{FF2B5EF4-FFF2-40B4-BE49-F238E27FC236}">
                <a16:creationId xmlns:a16="http://schemas.microsoft.com/office/drawing/2014/main" id="{5A374E38-C35B-49FF-8C07-98E5F50FA389}"/>
              </a:ext>
            </a:extLst>
          </p:cNvPr>
          <p:cNvPicPr>
            <a:picLocks noChangeAspect="1"/>
          </p:cNvPicPr>
          <p:nvPr/>
        </p:nvPicPr>
        <p:blipFill rotWithShape="1">
          <a:blip r:embed="rId7"/>
          <a:srcRect l="22967" t="51624" r="73577" b="41430"/>
          <a:stretch/>
        </p:blipFill>
        <p:spPr>
          <a:xfrm>
            <a:off x="6960798" y="1504891"/>
            <a:ext cx="575998" cy="593238"/>
          </a:xfrm>
          <a:prstGeom prst="rect">
            <a:avLst/>
          </a:prstGeom>
        </p:spPr>
      </p:pic>
      <p:pic>
        <p:nvPicPr>
          <p:cNvPr id="22" name="Picture 22" descr="A screenshot of a cell phone&#10;&#10;Description generated with very high confidence">
            <a:extLst>
              <a:ext uri="{FF2B5EF4-FFF2-40B4-BE49-F238E27FC236}">
                <a16:creationId xmlns:a16="http://schemas.microsoft.com/office/drawing/2014/main" id="{105AD506-D60C-4D64-AA00-54D7B35E9B16}"/>
              </a:ext>
            </a:extLst>
          </p:cNvPr>
          <p:cNvPicPr>
            <a:picLocks noChangeAspect="1"/>
          </p:cNvPicPr>
          <p:nvPr/>
        </p:nvPicPr>
        <p:blipFill rotWithShape="1">
          <a:blip r:embed="rId8"/>
          <a:srcRect l="27054" t="52010" r="69321" b="41316"/>
          <a:stretch/>
        </p:blipFill>
        <p:spPr>
          <a:xfrm>
            <a:off x="6973307" y="2054016"/>
            <a:ext cx="570027" cy="610455"/>
          </a:xfrm>
          <a:prstGeom prst="rect">
            <a:avLst/>
          </a:prstGeom>
        </p:spPr>
      </p:pic>
      <p:pic>
        <p:nvPicPr>
          <p:cNvPr id="24" name="Picture 24" descr="A screenshot of a computer&#10;&#10;Description generated with very high confidence">
            <a:extLst>
              <a:ext uri="{FF2B5EF4-FFF2-40B4-BE49-F238E27FC236}">
                <a16:creationId xmlns:a16="http://schemas.microsoft.com/office/drawing/2014/main" id="{E8219B59-AF13-4F5C-880E-04B0F3392164}"/>
              </a:ext>
            </a:extLst>
          </p:cNvPr>
          <p:cNvPicPr>
            <a:picLocks noChangeAspect="1"/>
          </p:cNvPicPr>
          <p:nvPr/>
        </p:nvPicPr>
        <p:blipFill rotWithShape="1">
          <a:blip r:embed="rId9"/>
          <a:srcRect l="18195" t="70983" r="78305" b="22295"/>
          <a:stretch/>
        </p:blipFill>
        <p:spPr>
          <a:xfrm>
            <a:off x="9465643" y="3270916"/>
            <a:ext cx="570066" cy="620411"/>
          </a:xfrm>
          <a:prstGeom prst="rect">
            <a:avLst/>
          </a:prstGeom>
        </p:spPr>
      </p:pic>
      <p:pic>
        <p:nvPicPr>
          <p:cNvPr id="26" name="Picture 8" descr="A screenshot of a cell phone&#10;&#10;Description generated with very high confidence">
            <a:extLst>
              <a:ext uri="{FF2B5EF4-FFF2-40B4-BE49-F238E27FC236}">
                <a16:creationId xmlns:a16="http://schemas.microsoft.com/office/drawing/2014/main" id="{84B039E4-B2F7-42C1-BFCA-F482E3209D0D}"/>
              </a:ext>
            </a:extLst>
          </p:cNvPr>
          <p:cNvPicPr>
            <a:picLocks noChangeAspect="1"/>
          </p:cNvPicPr>
          <p:nvPr/>
        </p:nvPicPr>
        <p:blipFill rotWithShape="1">
          <a:blip r:embed="rId4"/>
          <a:srcRect l="22388" t="51432" r="74559" b="41376"/>
          <a:stretch/>
        </p:blipFill>
        <p:spPr>
          <a:xfrm>
            <a:off x="1559464" y="2055618"/>
            <a:ext cx="456854" cy="590769"/>
          </a:xfrm>
          <a:prstGeom prst="rect">
            <a:avLst/>
          </a:prstGeom>
        </p:spPr>
      </p:pic>
      <p:pic>
        <p:nvPicPr>
          <p:cNvPr id="27" name="Picture 14" descr="A screenshot of a cell phone&#10;&#10;Description generated with very high confidence">
            <a:extLst>
              <a:ext uri="{FF2B5EF4-FFF2-40B4-BE49-F238E27FC236}">
                <a16:creationId xmlns:a16="http://schemas.microsoft.com/office/drawing/2014/main" id="{81B9C2FB-D21F-425E-A2E5-EDFEAE832F0E}"/>
              </a:ext>
            </a:extLst>
          </p:cNvPr>
          <p:cNvPicPr>
            <a:picLocks noChangeAspect="1"/>
          </p:cNvPicPr>
          <p:nvPr/>
        </p:nvPicPr>
        <p:blipFill rotWithShape="1">
          <a:blip r:embed="rId6"/>
          <a:srcRect l="26355" t="51768" r="70803" b="41846"/>
          <a:stretch/>
        </p:blipFill>
        <p:spPr>
          <a:xfrm>
            <a:off x="1554912" y="2638658"/>
            <a:ext cx="454929" cy="594654"/>
          </a:xfrm>
          <a:prstGeom prst="rect">
            <a:avLst/>
          </a:prstGeom>
        </p:spPr>
      </p:pic>
      <p:pic>
        <p:nvPicPr>
          <p:cNvPr id="28" name="Picture 20" descr="A screenshot of a cell phone&#10;&#10;Description generated with very high confidence">
            <a:extLst>
              <a:ext uri="{FF2B5EF4-FFF2-40B4-BE49-F238E27FC236}">
                <a16:creationId xmlns:a16="http://schemas.microsoft.com/office/drawing/2014/main" id="{585D9D7E-828F-43E7-B90B-5E7C1708AFF0}"/>
              </a:ext>
            </a:extLst>
          </p:cNvPr>
          <p:cNvPicPr>
            <a:picLocks noChangeAspect="1"/>
          </p:cNvPicPr>
          <p:nvPr/>
        </p:nvPicPr>
        <p:blipFill rotWithShape="1">
          <a:blip r:embed="rId10"/>
          <a:srcRect l="29775" t="51441" r="66483" b="41210"/>
          <a:stretch/>
        </p:blipFill>
        <p:spPr>
          <a:xfrm>
            <a:off x="1559795" y="3265519"/>
            <a:ext cx="570784" cy="591248"/>
          </a:xfrm>
          <a:prstGeom prst="rect">
            <a:avLst/>
          </a:prstGeom>
        </p:spPr>
      </p:pic>
      <p:pic>
        <p:nvPicPr>
          <p:cNvPr id="29" name="Picture 8" descr="A screenshot of a cell phone&#10;&#10;Description generated with very high confidence">
            <a:extLst>
              <a:ext uri="{FF2B5EF4-FFF2-40B4-BE49-F238E27FC236}">
                <a16:creationId xmlns:a16="http://schemas.microsoft.com/office/drawing/2014/main" id="{E1AD5FF2-4D3F-4A2A-ADB3-CF81CE044DE4}"/>
              </a:ext>
            </a:extLst>
          </p:cNvPr>
          <p:cNvPicPr>
            <a:picLocks noChangeAspect="1"/>
          </p:cNvPicPr>
          <p:nvPr/>
        </p:nvPicPr>
        <p:blipFill rotWithShape="1">
          <a:blip r:embed="rId4"/>
          <a:srcRect l="33557" t="51074" r="62534" b="42106"/>
          <a:stretch/>
        </p:blipFill>
        <p:spPr>
          <a:xfrm>
            <a:off x="1555993" y="3797206"/>
            <a:ext cx="578195" cy="588737"/>
          </a:xfrm>
          <a:prstGeom prst="rect">
            <a:avLst/>
          </a:prstGeom>
        </p:spPr>
      </p:pic>
      <p:pic>
        <p:nvPicPr>
          <p:cNvPr id="30" name="Picture 14" descr="A screenshot of a cell phone&#10;&#10;Description generated with very high confidence">
            <a:extLst>
              <a:ext uri="{FF2B5EF4-FFF2-40B4-BE49-F238E27FC236}">
                <a16:creationId xmlns:a16="http://schemas.microsoft.com/office/drawing/2014/main" id="{521780C8-F113-47C4-88EA-D93980DE4B22}"/>
              </a:ext>
            </a:extLst>
          </p:cNvPr>
          <p:cNvPicPr>
            <a:picLocks noChangeAspect="1"/>
          </p:cNvPicPr>
          <p:nvPr/>
        </p:nvPicPr>
        <p:blipFill rotWithShape="1">
          <a:blip r:embed="rId6"/>
          <a:srcRect l="37360" t="50754" r="58989" b="40704"/>
          <a:stretch/>
        </p:blipFill>
        <p:spPr>
          <a:xfrm>
            <a:off x="1554912" y="4376903"/>
            <a:ext cx="575520" cy="776780"/>
          </a:xfrm>
          <a:prstGeom prst="rect">
            <a:avLst/>
          </a:prstGeom>
        </p:spPr>
      </p:pic>
      <p:pic>
        <p:nvPicPr>
          <p:cNvPr id="31" name="Picture 20" descr="A screenshot of a cell phone&#10;&#10;Description generated with very high confidence">
            <a:extLst>
              <a:ext uri="{FF2B5EF4-FFF2-40B4-BE49-F238E27FC236}">
                <a16:creationId xmlns:a16="http://schemas.microsoft.com/office/drawing/2014/main" id="{43FC4ADD-CE1E-40DE-B29C-CEEEE50241D7}"/>
              </a:ext>
            </a:extLst>
          </p:cNvPr>
          <p:cNvPicPr>
            <a:picLocks noChangeAspect="1"/>
          </p:cNvPicPr>
          <p:nvPr/>
        </p:nvPicPr>
        <p:blipFill rotWithShape="1">
          <a:blip r:embed="rId10"/>
          <a:srcRect l="41329" t="51671" r="54913" b="41461"/>
          <a:stretch/>
        </p:blipFill>
        <p:spPr>
          <a:xfrm>
            <a:off x="1583667" y="5042809"/>
            <a:ext cx="546780" cy="580068"/>
          </a:xfrm>
          <a:prstGeom prst="rect">
            <a:avLst/>
          </a:prstGeom>
        </p:spPr>
      </p:pic>
      <p:pic>
        <p:nvPicPr>
          <p:cNvPr id="32" name="Picture 8" descr="A screenshot of a cell phone&#10;&#10;Description generated with very high confidence">
            <a:extLst>
              <a:ext uri="{FF2B5EF4-FFF2-40B4-BE49-F238E27FC236}">
                <a16:creationId xmlns:a16="http://schemas.microsoft.com/office/drawing/2014/main" id="{BCBB65DD-FA2E-4DB6-AFDE-80701E76EDA8}"/>
              </a:ext>
            </a:extLst>
          </p:cNvPr>
          <p:cNvPicPr>
            <a:picLocks noChangeAspect="1"/>
          </p:cNvPicPr>
          <p:nvPr/>
        </p:nvPicPr>
        <p:blipFill rotWithShape="1">
          <a:blip r:embed="rId4"/>
          <a:srcRect l="45317" t="50961" r="50070" b="41935"/>
          <a:stretch/>
        </p:blipFill>
        <p:spPr>
          <a:xfrm>
            <a:off x="4178059" y="1504648"/>
            <a:ext cx="701647" cy="539102"/>
          </a:xfrm>
          <a:prstGeom prst="rect">
            <a:avLst/>
          </a:prstGeom>
        </p:spPr>
      </p:pic>
      <p:pic>
        <p:nvPicPr>
          <p:cNvPr id="33" name="Picture 14" descr="A screenshot of a cell phone&#10;&#10;Description generated with very high confidence">
            <a:extLst>
              <a:ext uri="{FF2B5EF4-FFF2-40B4-BE49-F238E27FC236}">
                <a16:creationId xmlns:a16="http://schemas.microsoft.com/office/drawing/2014/main" id="{6B7DD59B-BBF2-4A39-977E-12D017E35F45}"/>
              </a:ext>
            </a:extLst>
          </p:cNvPr>
          <p:cNvPicPr>
            <a:picLocks noChangeAspect="1"/>
          </p:cNvPicPr>
          <p:nvPr/>
        </p:nvPicPr>
        <p:blipFill rotWithShape="1">
          <a:blip r:embed="rId6"/>
          <a:srcRect l="49890" t="51645" r="47164" b="41626"/>
          <a:stretch/>
        </p:blipFill>
        <p:spPr>
          <a:xfrm>
            <a:off x="4339415" y="2048449"/>
            <a:ext cx="455980" cy="528247"/>
          </a:xfrm>
          <a:prstGeom prst="rect">
            <a:avLst/>
          </a:prstGeom>
        </p:spPr>
      </p:pic>
      <p:pic>
        <p:nvPicPr>
          <p:cNvPr id="34" name="Picture 6" descr="A screenshot of a cell phone&#10;&#10;Description generated with very high confidence">
            <a:extLst>
              <a:ext uri="{FF2B5EF4-FFF2-40B4-BE49-F238E27FC236}">
                <a16:creationId xmlns:a16="http://schemas.microsoft.com/office/drawing/2014/main" id="{92A4A1C8-882B-45D7-BE84-6A9B31B98F93}"/>
              </a:ext>
            </a:extLst>
          </p:cNvPr>
          <p:cNvPicPr>
            <a:picLocks noChangeAspect="1"/>
          </p:cNvPicPr>
          <p:nvPr/>
        </p:nvPicPr>
        <p:blipFill rotWithShape="1">
          <a:blip r:embed="rId3"/>
          <a:srcRect l="52562" t="51292" r="43485" b="40988"/>
          <a:stretch/>
        </p:blipFill>
        <p:spPr>
          <a:xfrm>
            <a:off x="4247637" y="2557090"/>
            <a:ext cx="594058" cy="594956"/>
          </a:xfrm>
          <a:prstGeom prst="rect">
            <a:avLst/>
          </a:prstGeom>
        </p:spPr>
      </p:pic>
      <p:pic>
        <p:nvPicPr>
          <p:cNvPr id="35" name="Picture 16" descr="A screenshot of a cell phone&#10;&#10;Description generated with very high confidence">
            <a:extLst>
              <a:ext uri="{FF2B5EF4-FFF2-40B4-BE49-F238E27FC236}">
                <a16:creationId xmlns:a16="http://schemas.microsoft.com/office/drawing/2014/main" id="{79B3FECB-4151-42EC-8B2A-91BFB7D13F2A}"/>
              </a:ext>
            </a:extLst>
          </p:cNvPr>
          <p:cNvPicPr>
            <a:picLocks noChangeAspect="1"/>
          </p:cNvPicPr>
          <p:nvPr/>
        </p:nvPicPr>
        <p:blipFill rotWithShape="1">
          <a:blip r:embed="rId7"/>
          <a:srcRect l="35776" t="51684" r="60776" b="41414"/>
          <a:stretch/>
        </p:blipFill>
        <p:spPr>
          <a:xfrm>
            <a:off x="6933583" y="3233512"/>
            <a:ext cx="574731" cy="589513"/>
          </a:xfrm>
          <a:prstGeom prst="rect">
            <a:avLst/>
          </a:prstGeom>
        </p:spPr>
      </p:pic>
      <p:pic>
        <p:nvPicPr>
          <p:cNvPr id="36" name="Picture 22" descr="A screenshot of a cell phone&#10;&#10;Description generated with very high confidence">
            <a:extLst>
              <a:ext uri="{FF2B5EF4-FFF2-40B4-BE49-F238E27FC236}">
                <a16:creationId xmlns:a16="http://schemas.microsoft.com/office/drawing/2014/main" id="{54A3A756-2A65-4C84-A333-AE87A29D3D64}"/>
              </a:ext>
            </a:extLst>
          </p:cNvPr>
          <p:cNvPicPr>
            <a:picLocks noChangeAspect="1"/>
          </p:cNvPicPr>
          <p:nvPr/>
        </p:nvPicPr>
        <p:blipFill rotWithShape="1">
          <a:blip r:embed="rId8"/>
          <a:srcRect l="39414" t="51834" r="56934" b="41350"/>
          <a:stretch/>
        </p:blipFill>
        <p:spPr>
          <a:xfrm>
            <a:off x="6881949" y="3802622"/>
            <a:ext cx="651905" cy="617611"/>
          </a:xfrm>
          <a:prstGeom prst="rect">
            <a:avLst/>
          </a:prstGeom>
        </p:spPr>
      </p:pic>
      <p:pic>
        <p:nvPicPr>
          <p:cNvPr id="37" name="Picture 10" descr="A screenshot of a cell phone&#10;&#10;Description generated with very high confidence">
            <a:extLst>
              <a:ext uri="{FF2B5EF4-FFF2-40B4-BE49-F238E27FC236}">
                <a16:creationId xmlns:a16="http://schemas.microsoft.com/office/drawing/2014/main" id="{4A62BC5B-D20C-49DD-A3CC-42FAE7F5E331}"/>
              </a:ext>
            </a:extLst>
          </p:cNvPr>
          <p:cNvPicPr>
            <a:picLocks noChangeAspect="1"/>
          </p:cNvPicPr>
          <p:nvPr/>
        </p:nvPicPr>
        <p:blipFill rotWithShape="1">
          <a:blip r:embed="rId11"/>
          <a:srcRect l="30918" t="51641" r="64177" b="41978"/>
          <a:stretch/>
        </p:blipFill>
        <p:spPr>
          <a:xfrm>
            <a:off x="6876689" y="2670015"/>
            <a:ext cx="718202" cy="524284"/>
          </a:xfrm>
          <a:prstGeom prst="rect">
            <a:avLst/>
          </a:prstGeom>
        </p:spPr>
      </p:pic>
      <p:pic>
        <p:nvPicPr>
          <p:cNvPr id="38" name="Picture 10" descr="A screenshot of a cell phone&#10;&#10;Description generated with very high confidence">
            <a:extLst>
              <a:ext uri="{FF2B5EF4-FFF2-40B4-BE49-F238E27FC236}">
                <a16:creationId xmlns:a16="http://schemas.microsoft.com/office/drawing/2014/main" id="{BB72BC11-8126-44E9-A9E1-317501A78CD6}"/>
              </a:ext>
            </a:extLst>
          </p:cNvPr>
          <p:cNvPicPr>
            <a:picLocks noChangeAspect="1"/>
          </p:cNvPicPr>
          <p:nvPr/>
        </p:nvPicPr>
        <p:blipFill rotWithShape="1">
          <a:blip r:embed="rId11"/>
          <a:srcRect l="42829" t="51573" r="52652" b="41259"/>
          <a:stretch/>
        </p:blipFill>
        <p:spPr>
          <a:xfrm>
            <a:off x="6896921" y="4418962"/>
            <a:ext cx="661668" cy="588928"/>
          </a:xfrm>
          <a:prstGeom prst="rect">
            <a:avLst/>
          </a:prstGeom>
        </p:spPr>
      </p:pic>
      <p:pic>
        <p:nvPicPr>
          <p:cNvPr id="39" name="Picture 16" descr="A screenshot of a cell phone&#10;&#10;Description generated with very high confidence">
            <a:extLst>
              <a:ext uri="{FF2B5EF4-FFF2-40B4-BE49-F238E27FC236}">
                <a16:creationId xmlns:a16="http://schemas.microsoft.com/office/drawing/2014/main" id="{892EBA19-665E-4EBE-A202-0D8641D7AE61}"/>
              </a:ext>
            </a:extLst>
          </p:cNvPr>
          <p:cNvPicPr>
            <a:picLocks noChangeAspect="1"/>
          </p:cNvPicPr>
          <p:nvPr/>
        </p:nvPicPr>
        <p:blipFill rotWithShape="1">
          <a:blip r:embed="rId7"/>
          <a:srcRect l="47516" t="51178" r="48538" b="41246"/>
          <a:stretch/>
        </p:blipFill>
        <p:spPr>
          <a:xfrm>
            <a:off x="6873471" y="4948267"/>
            <a:ext cx="657773" cy="647071"/>
          </a:xfrm>
          <a:prstGeom prst="rect">
            <a:avLst/>
          </a:prstGeom>
        </p:spPr>
      </p:pic>
      <p:pic>
        <p:nvPicPr>
          <p:cNvPr id="40" name="Picture 22" descr="A screenshot of a cell phone&#10;&#10;Description generated with very high confidence">
            <a:extLst>
              <a:ext uri="{FF2B5EF4-FFF2-40B4-BE49-F238E27FC236}">
                <a16:creationId xmlns:a16="http://schemas.microsoft.com/office/drawing/2014/main" id="{DFEF93FE-D479-4119-8559-464A6A74C8C0}"/>
              </a:ext>
            </a:extLst>
          </p:cNvPr>
          <p:cNvPicPr>
            <a:picLocks noChangeAspect="1"/>
          </p:cNvPicPr>
          <p:nvPr/>
        </p:nvPicPr>
        <p:blipFill rotWithShape="1">
          <a:blip r:embed="rId8"/>
          <a:srcRect l="52143" t="51205" r="44286" b="40964"/>
          <a:stretch/>
        </p:blipFill>
        <p:spPr>
          <a:xfrm>
            <a:off x="9386623" y="1495809"/>
            <a:ext cx="575099" cy="680219"/>
          </a:xfrm>
          <a:prstGeom prst="rect">
            <a:avLst/>
          </a:prstGeom>
        </p:spPr>
      </p:pic>
      <p:pic>
        <p:nvPicPr>
          <p:cNvPr id="41" name="Picture 10" descr="A screenshot of a cell phone&#10;&#10;Description generated with very high confidence">
            <a:extLst>
              <a:ext uri="{FF2B5EF4-FFF2-40B4-BE49-F238E27FC236}">
                <a16:creationId xmlns:a16="http://schemas.microsoft.com/office/drawing/2014/main" id="{3DE6D9F4-487C-4A17-B81E-94C9BF31BC9A}"/>
              </a:ext>
            </a:extLst>
          </p:cNvPr>
          <p:cNvPicPr>
            <a:picLocks noChangeAspect="1"/>
          </p:cNvPicPr>
          <p:nvPr/>
        </p:nvPicPr>
        <p:blipFill rotWithShape="1">
          <a:blip r:embed="rId11"/>
          <a:srcRect l="56778" t="50877" r="38703" b="41930"/>
          <a:stretch/>
        </p:blipFill>
        <p:spPr>
          <a:xfrm>
            <a:off x="9368285" y="2085723"/>
            <a:ext cx="648032" cy="577383"/>
          </a:xfrm>
          <a:prstGeom prst="rect">
            <a:avLst/>
          </a:prstGeom>
        </p:spPr>
      </p:pic>
      <p:pic>
        <p:nvPicPr>
          <p:cNvPr id="42" name="Picture 16" descr="A screenshot of a cell phone&#10;&#10;Description generated with very high confidence">
            <a:extLst>
              <a:ext uri="{FF2B5EF4-FFF2-40B4-BE49-F238E27FC236}">
                <a16:creationId xmlns:a16="http://schemas.microsoft.com/office/drawing/2014/main" id="{5CFDC1A9-B1A5-4BA3-BD57-31D69EBCB5D8}"/>
              </a:ext>
            </a:extLst>
          </p:cNvPr>
          <p:cNvPicPr>
            <a:picLocks noChangeAspect="1"/>
          </p:cNvPicPr>
          <p:nvPr/>
        </p:nvPicPr>
        <p:blipFill rotWithShape="1">
          <a:blip r:embed="rId7"/>
          <a:srcRect l="62241" t="51265" r="33793" b="41147"/>
          <a:stretch/>
        </p:blipFill>
        <p:spPr>
          <a:xfrm>
            <a:off x="9385657" y="2689225"/>
            <a:ext cx="661040" cy="634540"/>
          </a:xfrm>
          <a:prstGeom prst="rect">
            <a:avLst/>
          </a:prstGeom>
        </p:spPr>
      </p:pic>
      <p:sp>
        <p:nvSpPr>
          <p:cNvPr id="45" name="TextBox 44">
            <a:extLst>
              <a:ext uri="{FF2B5EF4-FFF2-40B4-BE49-F238E27FC236}">
                <a16:creationId xmlns:a16="http://schemas.microsoft.com/office/drawing/2014/main" id="{B8E95AA2-98A2-4D63-9112-928DC15D033D}"/>
              </a:ext>
            </a:extLst>
          </p:cNvPr>
          <p:cNvSpPr txBox="1"/>
          <p:nvPr/>
        </p:nvSpPr>
        <p:spPr>
          <a:xfrm>
            <a:off x="1321040" y="785005"/>
            <a:ext cx="108676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a:latin typeface="Calibri"/>
                <a:cs typeface="Calibri"/>
              </a:rPr>
              <a:t>In this week's personal best see how fast you can spell out your name using the exercises below</a:t>
            </a:r>
            <a:r>
              <a:rPr lang="en-US" sz="2300" dirty="0">
                <a:latin typeface="Calibri"/>
                <a:cs typeface="Calibri"/>
              </a:rPr>
              <a:t>! Take a look at the next page for more ideas on this activity!</a:t>
            </a:r>
          </a:p>
        </p:txBody>
      </p:sp>
      <p:sp>
        <p:nvSpPr>
          <p:cNvPr id="47" name="TextBox 46">
            <a:extLst>
              <a:ext uri="{FF2B5EF4-FFF2-40B4-BE49-F238E27FC236}">
                <a16:creationId xmlns:a16="http://schemas.microsoft.com/office/drawing/2014/main" id="{051EDF31-D593-4D1A-9993-0835EB20B0B5}"/>
              </a:ext>
            </a:extLst>
          </p:cNvPr>
          <p:cNvSpPr txBox="1"/>
          <p:nvPr/>
        </p:nvSpPr>
        <p:spPr>
          <a:xfrm>
            <a:off x="1641740" y="1577298"/>
            <a:ext cx="271444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star jumps</a:t>
            </a:r>
            <a:endParaRPr lang="en-US" sz="2100" dirty="0">
              <a:latin typeface="Britannic Bold"/>
              <a:cs typeface="Calibri"/>
            </a:endParaRPr>
          </a:p>
        </p:txBody>
      </p:sp>
      <p:sp>
        <p:nvSpPr>
          <p:cNvPr id="50" name="TextBox 49">
            <a:extLst>
              <a:ext uri="{FF2B5EF4-FFF2-40B4-BE49-F238E27FC236}">
                <a16:creationId xmlns:a16="http://schemas.microsoft.com/office/drawing/2014/main" id="{C77B2C53-E9BE-430E-93F4-F7A5DD5719D1}"/>
              </a:ext>
            </a:extLst>
          </p:cNvPr>
          <p:cNvSpPr txBox="1"/>
          <p:nvPr/>
        </p:nvSpPr>
        <p:spPr>
          <a:xfrm>
            <a:off x="2012726" y="2119273"/>
            <a:ext cx="162587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burpees</a:t>
            </a:r>
            <a:endParaRPr lang="en-US" sz="2100" dirty="0">
              <a:latin typeface="Britannic Bold"/>
              <a:cs typeface="Calibri"/>
            </a:endParaRPr>
          </a:p>
        </p:txBody>
      </p:sp>
      <p:sp>
        <p:nvSpPr>
          <p:cNvPr id="51" name="TextBox 50">
            <a:extLst>
              <a:ext uri="{FF2B5EF4-FFF2-40B4-BE49-F238E27FC236}">
                <a16:creationId xmlns:a16="http://schemas.microsoft.com/office/drawing/2014/main" id="{328B154A-0841-4B45-A699-5790038DCADF}"/>
              </a:ext>
            </a:extLst>
          </p:cNvPr>
          <p:cNvSpPr txBox="1"/>
          <p:nvPr/>
        </p:nvSpPr>
        <p:spPr>
          <a:xfrm>
            <a:off x="1944948" y="2683072"/>
            <a:ext cx="230623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10 toe touches</a:t>
            </a:r>
          </a:p>
        </p:txBody>
      </p:sp>
      <p:sp>
        <p:nvSpPr>
          <p:cNvPr id="52" name="TextBox 51">
            <a:extLst>
              <a:ext uri="{FF2B5EF4-FFF2-40B4-BE49-F238E27FC236}">
                <a16:creationId xmlns:a16="http://schemas.microsoft.com/office/drawing/2014/main" id="{759D2DDE-E220-404B-ADAB-76576F790FEE}"/>
              </a:ext>
            </a:extLst>
          </p:cNvPr>
          <p:cNvSpPr txBox="1"/>
          <p:nvPr/>
        </p:nvSpPr>
        <p:spPr>
          <a:xfrm>
            <a:off x="1874342" y="3264326"/>
            <a:ext cx="176194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lunges</a:t>
            </a:r>
            <a:endParaRPr lang="en-US" sz="2100" dirty="0">
              <a:latin typeface="Britannic Bold"/>
              <a:cs typeface="Calibri"/>
            </a:endParaRPr>
          </a:p>
        </p:txBody>
      </p:sp>
      <p:sp>
        <p:nvSpPr>
          <p:cNvPr id="53" name="TextBox 52">
            <a:extLst>
              <a:ext uri="{FF2B5EF4-FFF2-40B4-BE49-F238E27FC236}">
                <a16:creationId xmlns:a16="http://schemas.microsoft.com/office/drawing/2014/main" id="{5916EA59-989F-4486-85A8-2DAD75A5B995}"/>
              </a:ext>
            </a:extLst>
          </p:cNvPr>
          <p:cNvSpPr txBox="1"/>
          <p:nvPr/>
        </p:nvSpPr>
        <p:spPr>
          <a:xfrm>
            <a:off x="2003742" y="3871257"/>
            <a:ext cx="176194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push ups</a:t>
            </a:r>
            <a:endParaRPr lang="en-US" sz="2100" dirty="0">
              <a:latin typeface="Britannic Bold"/>
              <a:cs typeface="Calibri"/>
            </a:endParaRPr>
          </a:p>
        </p:txBody>
      </p:sp>
      <p:sp>
        <p:nvSpPr>
          <p:cNvPr id="54" name="TextBox 53">
            <a:extLst>
              <a:ext uri="{FF2B5EF4-FFF2-40B4-BE49-F238E27FC236}">
                <a16:creationId xmlns:a16="http://schemas.microsoft.com/office/drawing/2014/main" id="{0E89CA34-4D15-4C1E-8876-42D2CA4F5D7A}"/>
              </a:ext>
            </a:extLst>
          </p:cNvPr>
          <p:cNvSpPr txBox="1"/>
          <p:nvPr/>
        </p:nvSpPr>
        <p:spPr>
          <a:xfrm>
            <a:off x="2024023" y="4461499"/>
            <a:ext cx="144898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sit ups</a:t>
            </a:r>
            <a:endParaRPr lang="en-US" sz="2100" dirty="0">
              <a:latin typeface="Britannic Bold"/>
              <a:cs typeface="Calibri"/>
            </a:endParaRPr>
          </a:p>
        </p:txBody>
      </p:sp>
      <p:sp>
        <p:nvSpPr>
          <p:cNvPr id="55" name="TextBox 54">
            <a:extLst>
              <a:ext uri="{FF2B5EF4-FFF2-40B4-BE49-F238E27FC236}">
                <a16:creationId xmlns:a16="http://schemas.microsoft.com/office/drawing/2014/main" id="{64CA6347-BB5C-49F1-B95F-D7AE7BBDD4DE}"/>
              </a:ext>
            </a:extLst>
          </p:cNvPr>
          <p:cNvSpPr txBox="1"/>
          <p:nvPr/>
        </p:nvSpPr>
        <p:spPr>
          <a:xfrm>
            <a:off x="2010673" y="5013230"/>
            <a:ext cx="202048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Britannic Bold"/>
                <a:cs typeface="Calibri"/>
              </a:rPr>
              <a:t>= </a:t>
            </a:r>
            <a:r>
              <a:rPr lang="en-US" sz="2100">
                <a:latin typeface="Britannic Bold"/>
                <a:cs typeface="Calibri"/>
              </a:rPr>
              <a:t>5 tuck jumps</a:t>
            </a:r>
          </a:p>
        </p:txBody>
      </p:sp>
      <p:sp>
        <p:nvSpPr>
          <p:cNvPr id="56" name="TextBox 55">
            <a:extLst>
              <a:ext uri="{FF2B5EF4-FFF2-40B4-BE49-F238E27FC236}">
                <a16:creationId xmlns:a16="http://schemas.microsoft.com/office/drawing/2014/main" id="{604752DD-4736-4720-BBCE-56FD32C0480D}"/>
              </a:ext>
            </a:extLst>
          </p:cNvPr>
          <p:cNvSpPr txBox="1"/>
          <p:nvPr/>
        </p:nvSpPr>
        <p:spPr>
          <a:xfrm>
            <a:off x="4753412" y="2047386"/>
            <a:ext cx="161226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10s plank</a:t>
            </a:r>
            <a:endParaRPr lang="en-US" sz="2100" dirty="0">
              <a:latin typeface="Britannic Bold"/>
              <a:cs typeface="Calibri"/>
            </a:endParaRPr>
          </a:p>
        </p:txBody>
      </p:sp>
      <p:sp>
        <p:nvSpPr>
          <p:cNvPr id="57" name="TextBox 56">
            <a:extLst>
              <a:ext uri="{FF2B5EF4-FFF2-40B4-BE49-F238E27FC236}">
                <a16:creationId xmlns:a16="http://schemas.microsoft.com/office/drawing/2014/main" id="{E4869AA6-7E5D-41A2-B36A-2ACF41B53F54}"/>
              </a:ext>
            </a:extLst>
          </p:cNvPr>
          <p:cNvSpPr txBox="1"/>
          <p:nvPr/>
        </p:nvSpPr>
        <p:spPr>
          <a:xfrm>
            <a:off x="7477663" y="3293081"/>
            <a:ext cx="1843588"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10 punches</a:t>
            </a:r>
            <a:endParaRPr lang="en-US" sz="2100" dirty="0">
              <a:latin typeface="Britannic Bold"/>
              <a:cs typeface="Calibri"/>
            </a:endParaRPr>
          </a:p>
        </p:txBody>
      </p:sp>
      <p:sp>
        <p:nvSpPr>
          <p:cNvPr id="58" name="TextBox 57">
            <a:extLst>
              <a:ext uri="{FF2B5EF4-FFF2-40B4-BE49-F238E27FC236}">
                <a16:creationId xmlns:a16="http://schemas.microsoft.com/office/drawing/2014/main" id="{0807F715-0B23-4CD4-A5F8-BB0FA50C9E43}"/>
              </a:ext>
            </a:extLst>
          </p:cNvPr>
          <p:cNvSpPr txBox="1"/>
          <p:nvPr/>
        </p:nvSpPr>
        <p:spPr>
          <a:xfrm>
            <a:off x="4749561" y="2577295"/>
            <a:ext cx="1435374" cy="417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squats</a:t>
            </a:r>
            <a:endParaRPr lang="en-US" sz="2100" dirty="0">
              <a:latin typeface="Britannic Bold"/>
              <a:cs typeface="Calibri"/>
            </a:endParaRPr>
          </a:p>
        </p:txBody>
      </p:sp>
      <p:sp>
        <p:nvSpPr>
          <p:cNvPr id="59" name="TextBox 58">
            <a:extLst>
              <a:ext uri="{FF2B5EF4-FFF2-40B4-BE49-F238E27FC236}">
                <a16:creationId xmlns:a16="http://schemas.microsoft.com/office/drawing/2014/main" id="{BCD014DA-4F0C-4BDD-B494-9FA066BD8BC8}"/>
              </a:ext>
            </a:extLst>
          </p:cNvPr>
          <p:cNvSpPr txBox="1"/>
          <p:nvPr/>
        </p:nvSpPr>
        <p:spPr>
          <a:xfrm>
            <a:off x="4756748" y="3265867"/>
            <a:ext cx="211573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10 high knees</a:t>
            </a:r>
            <a:endParaRPr lang="en-US" sz="2100" dirty="0">
              <a:latin typeface="Britannic Bold"/>
              <a:cs typeface="Calibri"/>
            </a:endParaRPr>
          </a:p>
        </p:txBody>
      </p:sp>
      <p:sp>
        <p:nvSpPr>
          <p:cNvPr id="60" name="TextBox 59">
            <a:extLst>
              <a:ext uri="{FF2B5EF4-FFF2-40B4-BE49-F238E27FC236}">
                <a16:creationId xmlns:a16="http://schemas.microsoft.com/office/drawing/2014/main" id="{41D35A0A-B271-4102-AD6B-A68B22707E85}"/>
              </a:ext>
            </a:extLst>
          </p:cNvPr>
          <p:cNvSpPr txBox="1"/>
          <p:nvPr/>
        </p:nvSpPr>
        <p:spPr>
          <a:xfrm>
            <a:off x="4753410" y="3884864"/>
            <a:ext cx="148980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sit ups</a:t>
            </a:r>
            <a:endParaRPr lang="en-US" sz="2100" dirty="0">
              <a:latin typeface="Britannic Bold"/>
              <a:cs typeface="Calibri"/>
            </a:endParaRPr>
          </a:p>
        </p:txBody>
      </p:sp>
      <p:sp>
        <p:nvSpPr>
          <p:cNvPr id="61" name="TextBox 60">
            <a:extLst>
              <a:ext uri="{FF2B5EF4-FFF2-40B4-BE49-F238E27FC236}">
                <a16:creationId xmlns:a16="http://schemas.microsoft.com/office/drawing/2014/main" id="{BDF7ED90-A990-4233-A929-77C57B56C6E5}"/>
              </a:ext>
            </a:extLst>
          </p:cNvPr>
          <p:cNvSpPr txBox="1"/>
          <p:nvPr/>
        </p:nvSpPr>
        <p:spPr>
          <a:xfrm>
            <a:off x="4881267" y="4434284"/>
            <a:ext cx="163948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burpees</a:t>
            </a:r>
            <a:endParaRPr lang="en-US" sz="2100" dirty="0">
              <a:latin typeface="Britannic Bold"/>
              <a:cs typeface="Calibri"/>
            </a:endParaRPr>
          </a:p>
        </p:txBody>
      </p:sp>
      <p:sp>
        <p:nvSpPr>
          <p:cNvPr id="62" name="TextBox 61">
            <a:extLst>
              <a:ext uri="{FF2B5EF4-FFF2-40B4-BE49-F238E27FC236}">
                <a16:creationId xmlns:a16="http://schemas.microsoft.com/office/drawing/2014/main" id="{9A9BE730-A663-44A0-A6B5-03776FC32CAC}"/>
              </a:ext>
            </a:extLst>
          </p:cNvPr>
          <p:cNvSpPr txBox="1"/>
          <p:nvPr/>
        </p:nvSpPr>
        <p:spPr>
          <a:xfrm>
            <a:off x="4875876" y="5024526"/>
            <a:ext cx="144898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lunges</a:t>
            </a:r>
            <a:endParaRPr lang="en-US" sz="2100" dirty="0">
              <a:latin typeface="Britannic Bold"/>
              <a:cs typeface="Calibri"/>
            </a:endParaRPr>
          </a:p>
        </p:txBody>
      </p:sp>
      <p:sp>
        <p:nvSpPr>
          <p:cNvPr id="63" name="TextBox 62">
            <a:extLst>
              <a:ext uri="{FF2B5EF4-FFF2-40B4-BE49-F238E27FC236}">
                <a16:creationId xmlns:a16="http://schemas.microsoft.com/office/drawing/2014/main" id="{334DB4C9-5D9D-4B68-828E-4F3DBEA363BB}"/>
              </a:ext>
            </a:extLst>
          </p:cNvPr>
          <p:cNvSpPr txBox="1"/>
          <p:nvPr/>
        </p:nvSpPr>
        <p:spPr>
          <a:xfrm>
            <a:off x="7544416" y="1576529"/>
            <a:ext cx="1759122" cy="417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push ups</a:t>
            </a:r>
            <a:endParaRPr lang="en-US" sz="2100" dirty="0">
              <a:latin typeface="Britannic Bold"/>
              <a:cs typeface="Calibri"/>
            </a:endParaRPr>
          </a:p>
        </p:txBody>
      </p:sp>
      <p:sp>
        <p:nvSpPr>
          <p:cNvPr id="64" name="TextBox 63">
            <a:extLst>
              <a:ext uri="{FF2B5EF4-FFF2-40B4-BE49-F238E27FC236}">
                <a16:creationId xmlns:a16="http://schemas.microsoft.com/office/drawing/2014/main" id="{E32FA8F5-381C-448C-8803-80E1C26C1074}"/>
              </a:ext>
            </a:extLst>
          </p:cNvPr>
          <p:cNvSpPr txBox="1"/>
          <p:nvPr/>
        </p:nvSpPr>
        <p:spPr>
          <a:xfrm>
            <a:off x="7538767" y="2092059"/>
            <a:ext cx="163948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10s plank</a:t>
            </a:r>
            <a:endParaRPr lang="en-US" sz="2100" dirty="0">
              <a:latin typeface="Britannic Bold"/>
              <a:cs typeface="Calibri"/>
            </a:endParaRPr>
          </a:p>
        </p:txBody>
      </p:sp>
      <p:sp>
        <p:nvSpPr>
          <p:cNvPr id="65" name="TextBox 64">
            <a:extLst>
              <a:ext uri="{FF2B5EF4-FFF2-40B4-BE49-F238E27FC236}">
                <a16:creationId xmlns:a16="http://schemas.microsoft.com/office/drawing/2014/main" id="{BBC982BB-4BF8-4047-B99B-76EE23608619}"/>
              </a:ext>
            </a:extLst>
          </p:cNvPr>
          <p:cNvSpPr txBox="1"/>
          <p:nvPr/>
        </p:nvSpPr>
        <p:spPr>
          <a:xfrm>
            <a:off x="7475352" y="2725432"/>
            <a:ext cx="197966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tuck jumps</a:t>
            </a:r>
            <a:endParaRPr lang="en-US" sz="2100" dirty="0">
              <a:latin typeface="Britannic Bold"/>
              <a:cs typeface="Calibri"/>
            </a:endParaRPr>
          </a:p>
        </p:txBody>
      </p:sp>
      <p:sp>
        <p:nvSpPr>
          <p:cNvPr id="66" name="TextBox 65">
            <a:extLst>
              <a:ext uri="{FF2B5EF4-FFF2-40B4-BE49-F238E27FC236}">
                <a16:creationId xmlns:a16="http://schemas.microsoft.com/office/drawing/2014/main" id="{894949B1-6A86-4824-B539-55F95F5389A8}"/>
              </a:ext>
            </a:extLst>
          </p:cNvPr>
          <p:cNvSpPr txBox="1"/>
          <p:nvPr/>
        </p:nvSpPr>
        <p:spPr>
          <a:xfrm>
            <a:off x="7470732" y="3844042"/>
            <a:ext cx="1462588" cy="417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squats</a:t>
            </a:r>
            <a:endParaRPr lang="en-US" sz="2100" dirty="0">
              <a:latin typeface="Britannic Bold"/>
              <a:cs typeface="Calibri"/>
            </a:endParaRPr>
          </a:p>
        </p:txBody>
      </p:sp>
      <p:sp>
        <p:nvSpPr>
          <p:cNvPr id="67" name="TextBox 66">
            <a:extLst>
              <a:ext uri="{FF2B5EF4-FFF2-40B4-BE49-F238E27FC236}">
                <a16:creationId xmlns:a16="http://schemas.microsoft.com/office/drawing/2014/main" id="{317A577B-3913-49CE-A81C-A9F36876BD3D}"/>
              </a:ext>
            </a:extLst>
          </p:cNvPr>
          <p:cNvSpPr txBox="1"/>
          <p:nvPr/>
        </p:nvSpPr>
        <p:spPr>
          <a:xfrm>
            <a:off x="4752896" y="1618118"/>
            <a:ext cx="211573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10 high knees</a:t>
            </a:r>
            <a:endParaRPr lang="en-US" sz="2100" dirty="0">
              <a:latin typeface="Britannic Bold"/>
              <a:cs typeface="Calibri"/>
            </a:endParaRPr>
          </a:p>
        </p:txBody>
      </p:sp>
      <p:sp>
        <p:nvSpPr>
          <p:cNvPr id="68" name="TextBox 67">
            <a:extLst>
              <a:ext uri="{FF2B5EF4-FFF2-40B4-BE49-F238E27FC236}">
                <a16:creationId xmlns:a16="http://schemas.microsoft.com/office/drawing/2014/main" id="{931B42B3-2095-4937-84BF-A19E9283FC2C}"/>
              </a:ext>
            </a:extLst>
          </p:cNvPr>
          <p:cNvSpPr txBox="1"/>
          <p:nvPr/>
        </p:nvSpPr>
        <p:spPr>
          <a:xfrm>
            <a:off x="7475354" y="4502320"/>
            <a:ext cx="1829981" cy="417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10 punches</a:t>
            </a:r>
            <a:endParaRPr lang="en-US" sz="2100" dirty="0">
              <a:latin typeface="Britannic Bold"/>
              <a:cs typeface="Calibri"/>
            </a:endParaRPr>
          </a:p>
        </p:txBody>
      </p:sp>
      <p:sp>
        <p:nvSpPr>
          <p:cNvPr id="69" name="TextBox 68">
            <a:extLst>
              <a:ext uri="{FF2B5EF4-FFF2-40B4-BE49-F238E27FC236}">
                <a16:creationId xmlns:a16="http://schemas.microsoft.com/office/drawing/2014/main" id="{0D7E777B-CEBA-4BE5-92B9-FA97978F09FA}"/>
              </a:ext>
            </a:extLst>
          </p:cNvPr>
          <p:cNvSpPr txBox="1"/>
          <p:nvPr/>
        </p:nvSpPr>
        <p:spPr>
          <a:xfrm>
            <a:off x="7105135" y="5106169"/>
            <a:ext cx="271444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tuck jumps</a:t>
            </a:r>
            <a:r>
              <a:rPr lang="en-US" sz="2200">
                <a:latin typeface="Britannic Bold"/>
                <a:cs typeface="Calibri"/>
              </a:rPr>
              <a:t> </a:t>
            </a:r>
            <a:endParaRPr lang="en-US" sz="2200" dirty="0">
              <a:latin typeface="Britannic Bold"/>
              <a:cs typeface="Calibri"/>
            </a:endParaRPr>
          </a:p>
        </p:txBody>
      </p:sp>
      <p:sp>
        <p:nvSpPr>
          <p:cNvPr id="70" name="TextBox 69">
            <a:extLst>
              <a:ext uri="{FF2B5EF4-FFF2-40B4-BE49-F238E27FC236}">
                <a16:creationId xmlns:a16="http://schemas.microsoft.com/office/drawing/2014/main" id="{99C87E99-DB13-4F43-B191-790332E0270D}"/>
              </a:ext>
            </a:extLst>
          </p:cNvPr>
          <p:cNvSpPr txBox="1"/>
          <p:nvPr/>
        </p:nvSpPr>
        <p:spPr>
          <a:xfrm>
            <a:off x="9887667" y="1576527"/>
            <a:ext cx="176194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sit ups</a:t>
            </a:r>
            <a:endParaRPr lang="en-US" sz="2100" dirty="0">
              <a:latin typeface="Britannic Bold"/>
              <a:cs typeface="Calibri"/>
            </a:endParaRPr>
          </a:p>
        </p:txBody>
      </p:sp>
      <p:sp>
        <p:nvSpPr>
          <p:cNvPr id="71" name="TextBox 70">
            <a:extLst>
              <a:ext uri="{FF2B5EF4-FFF2-40B4-BE49-F238E27FC236}">
                <a16:creationId xmlns:a16="http://schemas.microsoft.com/office/drawing/2014/main" id="{AF94AC1A-41A7-4C63-8767-89B01ABDCD8B}"/>
              </a:ext>
            </a:extLst>
          </p:cNvPr>
          <p:cNvSpPr txBox="1"/>
          <p:nvPr/>
        </p:nvSpPr>
        <p:spPr>
          <a:xfrm>
            <a:off x="10041197" y="2175241"/>
            <a:ext cx="163948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burpees</a:t>
            </a:r>
            <a:endParaRPr lang="en-US" sz="2100" dirty="0">
              <a:latin typeface="Britannic Bold"/>
              <a:cs typeface="Calibri"/>
            </a:endParaRPr>
          </a:p>
        </p:txBody>
      </p:sp>
      <p:sp>
        <p:nvSpPr>
          <p:cNvPr id="74" name="TextBox 73">
            <a:extLst>
              <a:ext uri="{FF2B5EF4-FFF2-40B4-BE49-F238E27FC236}">
                <a16:creationId xmlns:a16="http://schemas.microsoft.com/office/drawing/2014/main" id="{7C1864F8-40FC-4C2F-A09B-72A44CB3A1CD}"/>
              </a:ext>
            </a:extLst>
          </p:cNvPr>
          <p:cNvSpPr txBox="1"/>
          <p:nvPr/>
        </p:nvSpPr>
        <p:spPr>
          <a:xfrm>
            <a:off x="10039142" y="3308997"/>
            <a:ext cx="208851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tuck jumps</a:t>
            </a:r>
            <a:r>
              <a:rPr lang="en-US" sz="2200">
                <a:latin typeface="Britannic Bold"/>
                <a:cs typeface="Calibri"/>
              </a:rPr>
              <a:t> </a:t>
            </a:r>
            <a:endParaRPr lang="en-US" sz="2200" dirty="0">
              <a:latin typeface="Britannic Bold"/>
              <a:cs typeface="Calibri"/>
            </a:endParaRPr>
          </a:p>
        </p:txBody>
      </p:sp>
      <p:sp>
        <p:nvSpPr>
          <p:cNvPr id="75" name="TextBox 74">
            <a:extLst>
              <a:ext uri="{FF2B5EF4-FFF2-40B4-BE49-F238E27FC236}">
                <a16:creationId xmlns:a16="http://schemas.microsoft.com/office/drawing/2014/main" id="{01536DB0-F6DA-4A40-BEA1-90EA28C21E2F}"/>
              </a:ext>
            </a:extLst>
          </p:cNvPr>
          <p:cNvSpPr txBox="1"/>
          <p:nvPr/>
        </p:nvSpPr>
        <p:spPr>
          <a:xfrm>
            <a:off x="9969311" y="3998340"/>
            <a:ext cx="159866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lunges</a:t>
            </a:r>
            <a:endParaRPr lang="en-US" sz="2100" dirty="0">
              <a:latin typeface="Britannic Bold"/>
              <a:cs typeface="Calibri"/>
            </a:endParaRPr>
          </a:p>
        </p:txBody>
      </p:sp>
      <p:sp>
        <p:nvSpPr>
          <p:cNvPr id="76" name="TextBox 75">
            <a:extLst>
              <a:ext uri="{FF2B5EF4-FFF2-40B4-BE49-F238E27FC236}">
                <a16:creationId xmlns:a16="http://schemas.microsoft.com/office/drawing/2014/main" id="{576C7E93-3A76-4D75-B498-0B8C67D7F60D}"/>
              </a:ext>
            </a:extLst>
          </p:cNvPr>
          <p:cNvSpPr txBox="1"/>
          <p:nvPr/>
        </p:nvSpPr>
        <p:spPr>
          <a:xfrm>
            <a:off x="10037604" y="2723892"/>
            <a:ext cx="191162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a:latin typeface="Britannic Bold"/>
                <a:cs typeface="Calibri"/>
              </a:rPr>
              <a:t>= 5 star jumps</a:t>
            </a:r>
            <a:endParaRPr lang="en-US" sz="2100" dirty="0">
              <a:latin typeface="Britannic Bold"/>
              <a:cs typeface="Calibri"/>
            </a:endParaRPr>
          </a:p>
        </p:txBody>
      </p:sp>
      <p:pic>
        <p:nvPicPr>
          <p:cNvPr id="2" name="Picture 4" descr="A picture containing toy&#10;&#10;Description generated with very high confidence">
            <a:extLst>
              <a:ext uri="{FF2B5EF4-FFF2-40B4-BE49-F238E27FC236}">
                <a16:creationId xmlns:a16="http://schemas.microsoft.com/office/drawing/2014/main" id="{8564AC38-A740-4F3F-9DCE-AF101E45A197}"/>
              </a:ext>
            </a:extLst>
          </p:cNvPr>
          <p:cNvPicPr>
            <a:picLocks noChangeAspect="1"/>
          </p:cNvPicPr>
          <p:nvPr/>
        </p:nvPicPr>
        <p:blipFill rotWithShape="1">
          <a:blip r:embed="rId12"/>
          <a:srcRect l="-398" t="2776" r="2331" b="924"/>
          <a:stretch/>
        </p:blipFill>
        <p:spPr>
          <a:xfrm>
            <a:off x="10199298" y="4310135"/>
            <a:ext cx="1263523" cy="1283875"/>
          </a:xfrm>
          <a:prstGeom prst="rect">
            <a:avLst/>
          </a:prstGeom>
        </p:spPr>
      </p:pic>
      <p:pic>
        <p:nvPicPr>
          <p:cNvPr id="6" name="Picture 29" descr="A close up of a logo&#10;&#10;Description generated with very high confidence">
            <a:extLst>
              <a:ext uri="{FF2B5EF4-FFF2-40B4-BE49-F238E27FC236}">
                <a16:creationId xmlns:a16="http://schemas.microsoft.com/office/drawing/2014/main" id="{75C519AF-B8F4-4483-B665-E2BA7091351B}"/>
              </a:ext>
            </a:extLst>
          </p:cNvPr>
          <p:cNvPicPr>
            <a:picLocks noChangeAspect="1"/>
          </p:cNvPicPr>
          <p:nvPr/>
        </p:nvPicPr>
        <p:blipFill rotWithShape="1">
          <a:blip r:embed="rId13"/>
          <a:srcRect l="18848" t="4666" r="17801" b="23656"/>
          <a:stretch/>
        </p:blipFill>
        <p:spPr>
          <a:xfrm>
            <a:off x="209910" y="6138148"/>
            <a:ext cx="558900" cy="599193"/>
          </a:xfrm>
          <a:prstGeom prst="rect">
            <a:avLst/>
          </a:prstGeom>
        </p:spPr>
      </p:pic>
      <p:pic>
        <p:nvPicPr>
          <p:cNvPr id="20" name="Picture 20" descr="A screenshot of a cell phone&#10;&#10;Description generated with very high confidence">
            <a:extLst>
              <a:ext uri="{FF2B5EF4-FFF2-40B4-BE49-F238E27FC236}">
                <a16:creationId xmlns:a16="http://schemas.microsoft.com/office/drawing/2014/main" id="{B6554075-2D7C-4633-91C9-907D39054BF2}"/>
              </a:ext>
            </a:extLst>
          </p:cNvPr>
          <p:cNvPicPr>
            <a:picLocks noChangeAspect="1"/>
          </p:cNvPicPr>
          <p:nvPr/>
        </p:nvPicPr>
        <p:blipFill rotWithShape="1">
          <a:blip r:embed="rId10"/>
          <a:srcRect l="63928" t="51959" r="31060" b="41486"/>
          <a:stretch/>
        </p:blipFill>
        <p:spPr>
          <a:xfrm>
            <a:off x="4185967" y="4434977"/>
            <a:ext cx="762669" cy="537884"/>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E2743D48-E623-4AEF-BBC6-A02975921302}"/>
              </a:ext>
            </a:extLst>
          </p:cNvPr>
          <p:cNvPicPr>
            <a:picLocks noChangeAspect="1"/>
          </p:cNvPicPr>
          <p:nvPr/>
        </p:nvPicPr>
        <p:blipFill rotWithShape="1">
          <a:blip r:embed="rId11"/>
          <a:srcRect l="18005" t="51868" r="77337" b="41240"/>
          <a:stretch/>
        </p:blipFill>
        <p:spPr>
          <a:xfrm>
            <a:off x="4244365" y="5009920"/>
            <a:ext cx="660748" cy="567236"/>
          </a:xfrm>
          <a:prstGeom prst="rect">
            <a:avLst/>
          </a:prstGeom>
        </p:spPr>
      </p:pic>
      <p:sp>
        <p:nvSpPr>
          <p:cNvPr id="7" name="TextBox 6">
            <a:extLst>
              <a:ext uri="{FF2B5EF4-FFF2-40B4-BE49-F238E27FC236}">
                <a16:creationId xmlns:a16="http://schemas.microsoft.com/office/drawing/2014/main" id="{E7AD90D6-82BC-4A91-917B-901DCAAFA3F6}"/>
              </a:ext>
            </a:extLst>
          </p:cNvPr>
          <p:cNvSpPr txBox="1"/>
          <p:nvPr/>
        </p:nvSpPr>
        <p:spPr>
          <a:xfrm>
            <a:off x="2580599" y="5660211"/>
            <a:ext cx="9072283" cy="1077218"/>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a:t>Here's a link to our example! </a:t>
            </a:r>
            <a:r>
              <a:rPr lang="en-US" sz="1400" dirty="0">
                <a:ea typeface="+mn-lt"/>
                <a:cs typeface="+mn-lt"/>
                <a:hlinkClick r:id="rId14"/>
              </a:rPr>
              <a:t>https://youtu.be/OS1wWh2wHD8</a:t>
            </a:r>
            <a:r>
              <a:rPr lang="en-US" sz="1400">
                <a:ea typeface="+mn-lt"/>
                <a:cs typeface="+mn-lt"/>
              </a:rPr>
              <a:t> &amp; check</a:t>
            </a:r>
            <a:r>
              <a:rPr lang="en-US" sz="1400"/>
              <a:t> out how to do the exercises properly here! </a:t>
            </a:r>
            <a:r>
              <a:rPr lang="en-US" sz="1400" dirty="0">
                <a:ea typeface="+mn-lt"/>
                <a:cs typeface="+mn-lt"/>
                <a:hlinkClick r:id="rId15"/>
              </a:rPr>
              <a:t>https://www.youtube.com/watch?v=BlRzY6-5FWc</a:t>
            </a:r>
          </a:p>
          <a:p>
            <a:pPr algn="ctr"/>
            <a:endParaRPr lang="en-US" dirty="0"/>
          </a:p>
        </p:txBody>
      </p:sp>
      <p:pic>
        <p:nvPicPr>
          <p:cNvPr id="9" name="Picture 10" descr="A picture containing drawing, toy&#10;&#10;Description generated with very high confidence">
            <a:extLst>
              <a:ext uri="{FF2B5EF4-FFF2-40B4-BE49-F238E27FC236}">
                <a16:creationId xmlns:a16="http://schemas.microsoft.com/office/drawing/2014/main" id="{F134CB28-4A18-4BF7-A543-E11C0102946C}"/>
              </a:ext>
            </a:extLst>
          </p:cNvPr>
          <p:cNvPicPr>
            <a:picLocks noChangeAspect="1"/>
          </p:cNvPicPr>
          <p:nvPr/>
        </p:nvPicPr>
        <p:blipFill rotWithShape="1">
          <a:blip r:embed="rId16"/>
          <a:srcRect l="33333" t="32868" r="31000" b="36301"/>
          <a:stretch/>
        </p:blipFill>
        <p:spPr>
          <a:xfrm>
            <a:off x="2581156" y="49017"/>
            <a:ext cx="917765" cy="830357"/>
          </a:xfrm>
          <a:prstGeom prst="rect">
            <a:avLst/>
          </a:prstGeom>
        </p:spPr>
      </p:pic>
    </p:spTree>
    <p:extLst>
      <p:ext uri="{BB962C8B-B14F-4D97-AF65-F5344CB8AC3E}">
        <p14:creationId xmlns:p14="http://schemas.microsoft.com/office/powerpoint/2010/main" val="48551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4" descr="A picture containing toy&#10;&#10;Description generated with very high confidence">
            <a:extLst>
              <a:ext uri="{FF2B5EF4-FFF2-40B4-BE49-F238E27FC236}">
                <a16:creationId xmlns:a16="http://schemas.microsoft.com/office/drawing/2014/main" id="{D770D94D-2FE3-4517-A4E1-765BBC56A831}"/>
              </a:ext>
            </a:extLst>
          </p:cNvPr>
          <p:cNvPicPr>
            <a:picLocks noChangeAspect="1"/>
          </p:cNvPicPr>
          <p:nvPr/>
        </p:nvPicPr>
        <p:blipFill rotWithShape="1">
          <a:blip r:embed="rId2"/>
          <a:srcRect l="-398" t="2776" r="2331" b="924"/>
          <a:stretch/>
        </p:blipFill>
        <p:spPr>
          <a:xfrm flipH="1">
            <a:off x="1336889" y="4852829"/>
            <a:ext cx="952698" cy="984211"/>
          </a:xfrm>
          <a:prstGeom prst="rect">
            <a:avLst/>
          </a:prstGeom>
        </p:spPr>
      </p:pic>
      <p:pic>
        <p:nvPicPr>
          <p:cNvPr id="3" name="Picture 12" descr="A screenshot of a cell phone&#10;&#10;Description generated with very high confidence">
            <a:extLst>
              <a:ext uri="{FF2B5EF4-FFF2-40B4-BE49-F238E27FC236}">
                <a16:creationId xmlns:a16="http://schemas.microsoft.com/office/drawing/2014/main" id="{C327ED41-FB96-43B6-BF4C-8F9BACA01072}"/>
              </a:ext>
            </a:extLst>
          </p:cNvPr>
          <p:cNvPicPr>
            <a:picLocks noChangeAspect="1"/>
          </p:cNvPicPr>
          <p:nvPr/>
        </p:nvPicPr>
        <p:blipFill rotWithShape="1">
          <a:blip r:embed="rId3"/>
          <a:srcRect l="16667" t="53113" r="39583" b="35897"/>
          <a:stretch/>
        </p:blipFill>
        <p:spPr>
          <a:xfrm>
            <a:off x="3590127" y="3056"/>
            <a:ext cx="6096209" cy="914863"/>
          </a:xfrm>
          <a:prstGeom prst="rect">
            <a:avLst/>
          </a:prstGeom>
        </p:spPr>
      </p:pic>
      <p:pic>
        <p:nvPicPr>
          <p:cNvPr id="5" name="Picture 29" descr="A close up of a logo&#10;&#10;Description generated with very high confidence">
            <a:extLst>
              <a:ext uri="{FF2B5EF4-FFF2-40B4-BE49-F238E27FC236}">
                <a16:creationId xmlns:a16="http://schemas.microsoft.com/office/drawing/2014/main" id="{6ED87B0F-E839-4146-9F35-1973D0A48BE9}"/>
              </a:ext>
            </a:extLst>
          </p:cNvPr>
          <p:cNvPicPr>
            <a:picLocks noChangeAspect="1"/>
          </p:cNvPicPr>
          <p:nvPr/>
        </p:nvPicPr>
        <p:blipFill rotWithShape="1">
          <a:blip r:embed="rId4"/>
          <a:srcRect l="18848" t="4666" r="17801" b="23656"/>
          <a:stretch/>
        </p:blipFill>
        <p:spPr>
          <a:xfrm>
            <a:off x="209910" y="6138148"/>
            <a:ext cx="558900" cy="599193"/>
          </a:xfrm>
          <a:prstGeom prst="rect">
            <a:avLst/>
          </a:prstGeom>
        </p:spPr>
      </p:pic>
      <p:sp>
        <p:nvSpPr>
          <p:cNvPr id="7" name="TextBox 6">
            <a:extLst>
              <a:ext uri="{FF2B5EF4-FFF2-40B4-BE49-F238E27FC236}">
                <a16:creationId xmlns:a16="http://schemas.microsoft.com/office/drawing/2014/main" id="{E48ED6FB-FC0B-493E-AEF1-A04F3113B57C}"/>
              </a:ext>
            </a:extLst>
          </p:cNvPr>
          <p:cNvSpPr txBox="1"/>
          <p:nvPr/>
        </p:nvSpPr>
        <p:spPr>
          <a:xfrm>
            <a:off x="2350304" y="4850815"/>
            <a:ext cx="4655352" cy="178510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orbel"/>
                <a:cs typeface="Calibri"/>
              </a:rPr>
              <a:t>I'm finding it quite hard!</a:t>
            </a:r>
          </a:p>
          <a:p>
            <a:pPr algn="ctr"/>
            <a:r>
              <a:rPr lang="en-US" dirty="0">
                <a:latin typeface="Calibri"/>
                <a:cs typeface="Calibri"/>
              </a:rPr>
              <a:t> </a:t>
            </a:r>
            <a:r>
              <a:rPr lang="en-US" sz="1700" dirty="0">
                <a:latin typeface="Calibri"/>
                <a:cs typeface="Calibri"/>
              </a:rPr>
              <a:t>If your middle name or surname is shorter then you could use one of them instead? Alternatively you could reduce the number of repetitions needed for each letter then work up to the full amount!</a:t>
            </a:r>
          </a:p>
        </p:txBody>
      </p:sp>
      <p:sp>
        <p:nvSpPr>
          <p:cNvPr id="9" name="TextBox 8">
            <a:extLst>
              <a:ext uri="{FF2B5EF4-FFF2-40B4-BE49-F238E27FC236}">
                <a16:creationId xmlns:a16="http://schemas.microsoft.com/office/drawing/2014/main" id="{B3739BE1-917A-4645-9568-F024EF1AA293}"/>
              </a:ext>
            </a:extLst>
          </p:cNvPr>
          <p:cNvSpPr txBox="1"/>
          <p:nvPr/>
        </p:nvSpPr>
        <p:spPr>
          <a:xfrm>
            <a:off x="7099641" y="4849908"/>
            <a:ext cx="4797195" cy="1769715"/>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It's too easy for me!</a:t>
            </a:r>
            <a:endParaRPr lang="en-US" sz="2400" b="1" dirty="0"/>
          </a:p>
          <a:p>
            <a:pPr algn="ctr"/>
            <a:r>
              <a:rPr lang="en-US" sz="1700" dirty="0">
                <a:latin typeface="Calibri"/>
                <a:cs typeface="Calibri"/>
              </a:rPr>
              <a:t>If you're finding it easy to get through your first name why don't you add in your middle name and even your surname? If you want an even bigger challenge</a:t>
            </a:r>
            <a:r>
              <a:rPr lang="en-US" sz="1700">
                <a:latin typeface="Calibri"/>
                <a:cs typeface="Calibri"/>
              </a:rPr>
              <a:t> try and make it through the whole alphabet!</a:t>
            </a:r>
          </a:p>
        </p:txBody>
      </p:sp>
      <p:sp>
        <p:nvSpPr>
          <p:cNvPr id="10" name="TextBox 9">
            <a:extLst>
              <a:ext uri="{FF2B5EF4-FFF2-40B4-BE49-F238E27FC236}">
                <a16:creationId xmlns:a16="http://schemas.microsoft.com/office/drawing/2014/main" id="{6347EEAE-E311-4053-BD5A-288A76F7680C}"/>
              </a:ext>
            </a:extLst>
          </p:cNvPr>
          <p:cNvSpPr txBox="1"/>
          <p:nvPr/>
        </p:nvSpPr>
        <p:spPr>
          <a:xfrm>
            <a:off x="1504642" y="909194"/>
            <a:ext cx="10403932" cy="3877985"/>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I can't do some of the exercises!</a:t>
            </a:r>
            <a:endParaRPr lang="en-US" sz="2400" b="1" dirty="0">
              <a:latin typeface="Corbel" panose="020B0503020204020204"/>
              <a:cs typeface="Calibri"/>
            </a:endParaRPr>
          </a:p>
          <a:p>
            <a:pPr algn="ctr"/>
            <a:r>
              <a:rPr lang="en-US" sz="2000">
                <a:latin typeface="Corbel"/>
                <a:cs typeface="Calibri"/>
              </a:rPr>
              <a:t>Here are some alternate ways/exercises to use if you can't do some of the other exercises!</a:t>
            </a:r>
          </a:p>
          <a:p>
            <a:pPr algn="ctr"/>
            <a:r>
              <a:rPr lang="en-US" b="1" u="sng">
                <a:latin typeface="Calibri"/>
                <a:cs typeface="Calibri"/>
              </a:rPr>
              <a:t>Star Jumps/Tuck Jumps: </a:t>
            </a:r>
            <a:r>
              <a:rPr lang="en-US">
                <a:latin typeface="Calibri"/>
                <a:cs typeface="Calibri"/>
              </a:rPr>
              <a:t>sitting down move your arms up above your head &amp; back down again.</a:t>
            </a:r>
            <a:endParaRPr lang="en-US" dirty="0">
              <a:latin typeface="Calibri"/>
              <a:cs typeface="Calibri"/>
            </a:endParaRPr>
          </a:p>
          <a:p>
            <a:pPr algn="ctr"/>
            <a:r>
              <a:rPr lang="en-US" b="1" u="sng">
                <a:latin typeface="Calibri"/>
                <a:cs typeface="Calibri"/>
              </a:rPr>
              <a:t>Push Ups:</a:t>
            </a:r>
            <a:r>
              <a:rPr lang="en-US">
                <a:latin typeface="Calibri"/>
                <a:cs typeface="Calibri"/>
              </a:rPr>
              <a:t> sitting down at a table place your hands on the edge of the table and bring your chest forward &amp; push away again. </a:t>
            </a:r>
            <a:endParaRPr lang="en-US" dirty="0">
              <a:latin typeface="Calibri"/>
              <a:cs typeface="Calibri"/>
            </a:endParaRPr>
          </a:p>
          <a:p>
            <a:pPr algn="ctr"/>
            <a:r>
              <a:rPr lang="en-US" b="1" u="sng">
                <a:latin typeface="Calibri"/>
                <a:cs typeface="Calibri"/>
              </a:rPr>
              <a:t>Toe Touches:</a:t>
            </a:r>
            <a:r>
              <a:rPr lang="en-US">
                <a:latin typeface="Calibri"/>
                <a:cs typeface="Calibri"/>
              </a:rPr>
              <a:t> use toe taps on the floor instead or reach as low as you can towards the floor.</a:t>
            </a:r>
            <a:endParaRPr lang="en-US" dirty="0">
              <a:latin typeface="Calibri"/>
              <a:cs typeface="Calibri"/>
            </a:endParaRPr>
          </a:p>
          <a:p>
            <a:pPr algn="ctr"/>
            <a:r>
              <a:rPr lang="en-US" b="1" u="sng">
                <a:latin typeface="Calibri"/>
                <a:cs typeface="Calibri"/>
              </a:rPr>
              <a:t>Plank:</a:t>
            </a:r>
            <a:r>
              <a:rPr lang="en-US">
                <a:latin typeface="Calibri"/>
                <a:cs typeface="Calibri"/>
              </a:rPr>
              <a:t> stretch and hold your arms out in front of you.</a:t>
            </a:r>
            <a:endParaRPr lang="en-US" dirty="0">
              <a:latin typeface="Calibri"/>
              <a:cs typeface="Calibri"/>
            </a:endParaRPr>
          </a:p>
          <a:p>
            <a:pPr algn="ctr"/>
            <a:r>
              <a:rPr lang="en-US" b="1" u="sng">
                <a:latin typeface="Calibri"/>
                <a:cs typeface="Calibri"/>
              </a:rPr>
              <a:t>Lunges:</a:t>
            </a:r>
            <a:r>
              <a:rPr lang="en-US">
                <a:latin typeface="Calibri"/>
                <a:cs typeface="Calibri"/>
              </a:rPr>
              <a:t> change out lunges for bicep curls without/or with the weight.</a:t>
            </a:r>
            <a:endParaRPr lang="en-US" dirty="0">
              <a:latin typeface="Calibri"/>
              <a:cs typeface="Calibri"/>
            </a:endParaRPr>
          </a:p>
          <a:p>
            <a:pPr algn="ctr"/>
            <a:r>
              <a:rPr lang="en-US" b="1" u="sng">
                <a:latin typeface="Calibri"/>
                <a:cs typeface="Calibri"/>
              </a:rPr>
              <a:t>Squats:</a:t>
            </a:r>
            <a:r>
              <a:rPr lang="en-US">
                <a:latin typeface="Calibri"/>
                <a:cs typeface="Calibri"/>
              </a:rPr>
              <a:t> change out for sitting tummy twist, hold your arms out in front of you and rotate your torso from side to side.</a:t>
            </a:r>
            <a:endParaRPr lang="en-US" dirty="0">
              <a:latin typeface="Calibri"/>
              <a:cs typeface="Calibri"/>
            </a:endParaRPr>
          </a:p>
          <a:p>
            <a:pPr algn="ctr"/>
            <a:r>
              <a:rPr lang="en-US" b="1" u="sng">
                <a:latin typeface="Calibri"/>
                <a:cs typeface="Calibri"/>
              </a:rPr>
              <a:t>Burpees:</a:t>
            </a:r>
            <a:r>
              <a:rPr lang="en-US">
                <a:latin typeface="Calibri"/>
                <a:cs typeface="Calibri"/>
              </a:rPr>
              <a:t> switch out for overhead arm raises.</a:t>
            </a:r>
            <a:endParaRPr lang="en-US" dirty="0">
              <a:latin typeface="Calibri"/>
              <a:cs typeface="Calibri"/>
            </a:endParaRPr>
          </a:p>
          <a:p>
            <a:pPr algn="ctr"/>
            <a:r>
              <a:rPr lang="en-US" b="1" u="sng" dirty="0">
                <a:latin typeface="Calibri"/>
                <a:cs typeface="Calibri"/>
              </a:rPr>
              <a:t>High Knees:</a:t>
            </a:r>
            <a:r>
              <a:rPr lang="en-US" dirty="0">
                <a:latin typeface="Calibri"/>
                <a:cs typeface="Calibri"/>
              </a:rPr>
              <a:t> change out for sitting shoulder retractions, sit down and hold both arms out in front of you, and </a:t>
            </a:r>
            <a:r>
              <a:rPr lang="en-US">
                <a:latin typeface="Calibri"/>
                <a:cs typeface="Calibri"/>
              </a:rPr>
              <a:t>then retract so your elbows are in line with your chest, then extend again.</a:t>
            </a:r>
            <a:endParaRPr lang="en-US" dirty="0">
              <a:latin typeface="Calibri"/>
              <a:cs typeface="Calibri"/>
            </a:endParaRPr>
          </a:p>
        </p:txBody>
      </p:sp>
      <p:pic>
        <p:nvPicPr>
          <p:cNvPr id="13" name="Picture 13" descr="A picture containing drawing, toy&#10;&#10;Description generated with very high confidence">
            <a:extLst>
              <a:ext uri="{FF2B5EF4-FFF2-40B4-BE49-F238E27FC236}">
                <a16:creationId xmlns:a16="http://schemas.microsoft.com/office/drawing/2014/main" id="{FEA84BFB-E71A-4196-AF3F-0E6EE765FA8E}"/>
              </a:ext>
            </a:extLst>
          </p:cNvPr>
          <p:cNvPicPr>
            <a:picLocks noChangeAspect="1"/>
          </p:cNvPicPr>
          <p:nvPr/>
        </p:nvPicPr>
        <p:blipFill rotWithShape="1">
          <a:blip r:embed="rId5"/>
          <a:srcRect l="12000" t="70053" r="53631" b="-535"/>
          <a:stretch/>
        </p:blipFill>
        <p:spPr>
          <a:xfrm>
            <a:off x="9680311" y="3175"/>
            <a:ext cx="956935" cy="852838"/>
          </a:xfrm>
          <a:prstGeom prst="rect">
            <a:avLst/>
          </a:prstGeom>
        </p:spPr>
      </p:pic>
    </p:spTree>
    <p:extLst>
      <p:ext uri="{BB962C8B-B14F-4D97-AF65-F5344CB8AC3E}">
        <p14:creationId xmlns:p14="http://schemas.microsoft.com/office/powerpoint/2010/main" val="107233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descr="A screenshot of a cell phone&#10;&#10;Description generated with very high confidence">
            <a:extLst>
              <a:ext uri="{FF2B5EF4-FFF2-40B4-BE49-F238E27FC236}">
                <a16:creationId xmlns:a16="http://schemas.microsoft.com/office/drawing/2014/main" id="{286D9509-8B6E-4AC7-8DCB-332881C4D346}"/>
              </a:ext>
            </a:extLst>
          </p:cNvPr>
          <p:cNvPicPr>
            <a:picLocks noChangeAspect="1"/>
          </p:cNvPicPr>
          <p:nvPr/>
        </p:nvPicPr>
        <p:blipFill rotWithShape="1">
          <a:blip r:embed="rId2"/>
          <a:srcRect l="18025" t="36609" r="56778" b="57913"/>
          <a:stretch/>
        </p:blipFill>
        <p:spPr>
          <a:xfrm>
            <a:off x="3171646" y="69552"/>
            <a:ext cx="7380171" cy="906577"/>
          </a:xfrm>
          <a:prstGeom prst="rect">
            <a:avLst/>
          </a:prstGeom>
        </p:spPr>
      </p:pic>
      <p:sp>
        <p:nvSpPr>
          <p:cNvPr id="5" name="TextBox 4">
            <a:extLst>
              <a:ext uri="{FF2B5EF4-FFF2-40B4-BE49-F238E27FC236}">
                <a16:creationId xmlns:a16="http://schemas.microsoft.com/office/drawing/2014/main" id="{51EF7BC7-171A-4465-AF31-04EF73283100}"/>
              </a:ext>
            </a:extLst>
          </p:cNvPr>
          <p:cNvSpPr txBox="1"/>
          <p:nvPr/>
        </p:nvSpPr>
        <p:spPr>
          <a:xfrm>
            <a:off x="1263531" y="921111"/>
            <a:ext cx="10926071"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dirty="0">
                <a:latin typeface="Calibri"/>
                <a:cs typeface="Calibri"/>
              </a:rPr>
              <a:t>This week's virtual challenge is Animal Alphabet! For this challenge you will need three target "hoops", a ball, some paper and some great animal knowledge! Start by placing your target hoops down on the ground in a vertical line about two big steps apart. Next write down A, B &amp; C on a separate pieces of paper (you can use small bits of paper for this) and put A down next to one hoop, B to the next hoop and C to the last hoop. Now take 5 big steps backwards and mark down a throw line (you can use anything for this!). Grab your ball and try to throw it into hoop A, B or C to get 5 points! If you land the ball in the hoop you then have 30 seconds to name as many animals beginning with that letter as you can, you get a bonus point for every animal you think of! Once you've done A, B &amp; C why not keep working down the alphabet?</a:t>
            </a:r>
          </a:p>
        </p:txBody>
      </p:sp>
      <p:sp>
        <p:nvSpPr>
          <p:cNvPr id="2" name="TextBox 1">
            <a:extLst>
              <a:ext uri="{FF2B5EF4-FFF2-40B4-BE49-F238E27FC236}">
                <a16:creationId xmlns:a16="http://schemas.microsoft.com/office/drawing/2014/main" id="{75184EE7-417C-48D9-B395-5D9F4ECFD0EB}"/>
              </a:ext>
            </a:extLst>
          </p:cNvPr>
          <p:cNvSpPr txBox="1"/>
          <p:nvPr/>
        </p:nvSpPr>
        <p:spPr>
          <a:xfrm>
            <a:off x="1200029" y="3815033"/>
            <a:ext cx="3686594" cy="1292662"/>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No hoop or ball?</a:t>
            </a:r>
            <a:endParaRPr lang="en-US" dirty="0"/>
          </a:p>
          <a:p>
            <a:pPr algn="ctr"/>
            <a:r>
              <a:rPr lang="en-US"/>
              <a:t>No ball = rolled up socks!</a:t>
            </a:r>
            <a:r>
              <a:rPr lang="en-US" dirty="0"/>
              <a:t> If you haven't</a:t>
            </a:r>
            <a:r>
              <a:rPr lang="en-US"/>
              <a:t> got any hoops you could make a circle out of toys! </a:t>
            </a:r>
          </a:p>
        </p:txBody>
      </p:sp>
      <p:sp>
        <p:nvSpPr>
          <p:cNvPr id="7" name="TextBox 6">
            <a:extLst>
              <a:ext uri="{FF2B5EF4-FFF2-40B4-BE49-F238E27FC236}">
                <a16:creationId xmlns:a16="http://schemas.microsoft.com/office/drawing/2014/main" id="{BB1D5773-2FFF-45F9-87F0-F9F9AD85F766}"/>
              </a:ext>
            </a:extLst>
          </p:cNvPr>
          <p:cNvSpPr txBox="1"/>
          <p:nvPr/>
        </p:nvSpPr>
        <p:spPr>
          <a:xfrm>
            <a:off x="5010578" y="3440021"/>
            <a:ext cx="7022859" cy="2062103"/>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Calibri"/>
                <a:cs typeface="Calibri"/>
              </a:rPr>
              <a:t>Mix it up!</a:t>
            </a:r>
          </a:p>
          <a:p>
            <a:pPr algn="ctr"/>
            <a:r>
              <a:rPr lang="en-US" sz="1700" dirty="0">
                <a:latin typeface="Calibri"/>
                <a:cs typeface="Calibri"/>
              </a:rPr>
              <a:t>You could try kicking the ball into the target instead to change this game up!</a:t>
            </a:r>
          </a:p>
          <a:p>
            <a:pPr algn="ctr"/>
            <a:r>
              <a:rPr lang="en-US" sz="2000" b="1" dirty="0">
                <a:latin typeface="Calibri"/>
                <a:cs typeface="Calibri"/>
              </a:rPr>
              <a:t>It's too easy!</a:t>
            </a:r>
            <a:endParaRPr lang="en-US">
              <a:latin typeface="Calibri"/>
              <a:cs typeface="Calibri"/>
            </a:endParaRPr>
          </a:p>
          <a:p>
            <a:pPr algn="ctr"/>
            <a:r>
              <a:rPr lang="en-US" sz="1700" dirty="0">
                <a:latin typeface="Calibri"/>
                <a:cs typeface="Calibri"/>
              </a:rPr>
              <a:t>Move your throwing line further back &amp; try using different types of throws!</a:t>
            </a:r>
          </a:p>
          <a:p>
            <a:pPr algn="ctr"/>
            <a:r>
              <a:rPr lang="en-US" sz="2000" b="1" dirty="0">
                <a:latin typeface="Calibri"/>
                <a:cs typeface="Calibri"/>
              </a:rPr>
              <a:t>It's too hard!</a:t>
            </a:r>
          </a:p>
          <a:p>
            <a:pPr algn="ctr"/>
            <a:r>
              <a:rPr lang="en-US" sz="1700" dirty="0">
                <a:latin typeface="Calibri"/>
                <a:cs typeface="Calibri"/>
              </a:rPr>
              <a:t>Try moving your throwing line closer to the targets or make your targets a bit bigger!</a:t>
            </a:r>
          </a:p>
        </p:txBody>
      </p:sp>
      <p:sp>
        <p:nvSpPr>
          <p:cNvPr id="9" name="TextBox 8">
            <a:extLst>
              <a:ext uri="{FF2B5EF4-FFF2-40B4-BE49-F238E27FC236}">
                <a16:creationId xmlns:a16="http://schemas.microsoft.com/office/drawing/2014/main" id="{3B1A837C-7BA5-47EB-B19E-C78D83FEA80E}"/>
              </a:ext>
            </a:extLst>
          </p:cNvPr>
          <p:cNvSpPr txBox="1"/>
          <p:nvPr/>
        </p:nvSpPr>
        <p:spPr>
          <a:xfrm>
            <a:off x="2693992" y="5670189"/>
            <a:ext cx="7909325" cy="1077218"/>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a:t>Here's a link to our example! </a:t>
            </a:r>
            <a:r>
              <a:rPr lang="en-US" sz="1400" dirty="0">
                <a:ea typeface="+mn-lt"/>
                <a:cs typeface="+mn-lt"/>
                <a:hlinkClick r:id="rId3"/>
              </a:rPr>
              <a:t>https://www.youtube.com/watch?v=EOqkPOqJfoo</a:t>
            </a:r>
            <a:endParaRPr lang="en-US" sz="1400">
              <a:ea typeface="+mn-lt"/>
              <a:cs typeface="+mn-lt"/>
            </a:endParaRPr>
          </a:p>
          <a:p>
            <a:pPr algn="ctr"/>
            <a:r>
              <a:rPr lang="en-US" sz="1400"/>
              <a:t>Get some practice at throwing with our top tips here: </a:t>
            </a:r>
            <a:r>
              <a:rPr lang="en-US" sz="1400" dirty="0">
                <a:ea typeface="+mn-lt"/>
                <a:cs typeface="+mn-lt"/>
                <a:hlinkClick r:id="rId4"/>
              </a:rPr>
              <a:t>https://www.youtube.com/watch?v=FKLbaH7Oc-4</a:t>
            </a:r>
            <a:endParaRPr lang="en-US" sz="1400" dirty="0"/>
          </a:p>
          <a:p>
            <a:pPr algn="ctr"/>
            <a:endParaRPr lang="en-US" dirty="0"/>
          </a:p>
        </p:txBody>
      </p:sp>
      <p:pic>
        <p:nvPicPr>
          <p:cNvPr id="10" name="Picture 10" descr="A picture containing animal, drawing&#10;&#10;Description generated with very high confidence">
            <a:extLst>
              <a:ext uri="{FF2B5EF4-FFF2-40B4-BE49-F238E27FC236}">
                <a16:creationId xmlns:a16="http://schemas.microsoft.com/office/drawing/2014/main" id="{92E18748-AF7A-4A99-B417-C449A829F6D2}"/>
              </a:ext>
            </a:extLst>
          </p:cNvPr>
          <p:cNvPicPr>
            <a:picLocks noChangeAspect="1"/>
          </p:cNvPicPr>
          <p:nvPr/>
        </p:nvPicPr>
        <p:blipFill rotWithShape="1">
          <a:blip r:embed="rId5"/>
          <a:srcRect l="5641" t="7143" r="7179" b="20000"/>
          <a:stretch/>
        </p:blipFill>
        <p:spPr>
          <a:xfrm>
            <a:off x="10857593" y="5701393"/>
            <a:ext cx="1104903" cy="1003302"/>
          </a:xfrm>
          <a:prstGeom prst="rect">
            <a:avLst/>
          </a:prstGeom>
        </p:spPr>
      </p:pic>
      <p:pic>
        <p:nvPicPr>
          <p:cNvPr id="12" name="Picture 12" descr="A picture containing drawing&#10;&#10;Description generated with very high confidence">
            <a:extLst>
              <a:ext uri="{FF2B5EF4-FFF2-40B4-BE49-F238E27FC236}">
                <a16:creationId xmlns:a16="http://schemas.microsoft.com/office/drawing/2014/main" id="{32693079-A13E-47D2-B0D1-FBE4F423219B}"/>
              </a:ext>
            </a:extLst>
          </p:cNvPr>
          <p:cNvPicPr>
            <a:picLocks noChangeAspect="1"/>
          </p:cNvPicPr>
          <p:nvPr/>
        </p:nvPicPr>
        <p:blipFill rotWithShape="1">
          <a:blip r:embed="rId6"/>
          <a:srcRect r="571" b="5238"/>
          <a:stretch/>
        </p:blipFill>
        <p:spPr>
          <a:xfrm>
            <a:off x="2052638" y="25400"/>
            <a:ext cx="885844" cy="990603"/>
          </a:xfrm>
          <a:prstGeom prst="rect">
            <a:avLst/>
          </a:prstGeom>
        </p:spPr>
      </p:pic>
      <p:pic>
        <p:nvPicPr>
          <p:cNvPr id="14" name="Picture 14" descr="A close up of a logo&#10;&#10;Description generated with high confidence">
            <a:extLst>
              <a:ext uri="{FF2B5EF4-FFF2-40B4-BE49-F238E27FC236}">
                <a16:creationId xmlns:a16="http://schemas.microsoft.com/office/drawing/2014/main" id="{C1594FB3-976D-41C8-A02D-C2EDA5003A13}"/>
              </a:ext>
            </a:extLst>
          </p:cNvPr>
          <p:cNvPicPr>
            <a:picLocks noChangeAspect="1"/>
          </p:cNvPicPr>
          <p:nvPr/>
        </p:nvPicPr>
        <p:blipFill rotWithShape="1">
          <a:blip r:embed="rId7"/>
          <a:srcRect l="6018" t="12017" r="7870" b="18884"/>
          <a:stretch/>
        </p:blipFill>
        <p:spPr>
          <a:xfrm>
            <a:off x="10604500" y="118872"/>
            <a:ext cx="939803" cy="815261"/>
          </a:xfrm>
          <a:prstGeom prst="rect">
            <a:avLst/>
          </a:prstGeom>
        </p:spPr>
      </p:pic>
    </p:spTree>
    <p:extLst>
      <p:ext uri="{BB962C8B-B14F-4D97-AF65-F5344CB8AC3E}">
        <p14:creationId xmlns:p14="http://schemas.microsoft.com/office/powerpoint/2010/main" val="847450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5B09314C-D750-4F4C-A6A0-972B89FEA4E4}"/>
              </a:ext>
            </a:extLst>
          </p:cNvPr>
          <p:cNvPicPr>
            <a:picLocks noChangeAspect="1"/>
          </p:cNvPicPr>
          <p:nvPr/>
        </p:nvPicPr>
        <p:blipFill rotWithShape="1">
          <a:blip r:embed="rId2"/>
          <a:srcRect l="18003" t="51744" r="40589" b="40116"/>
          <a:stretch/>
        </p:blipFill>
        <p:spPr>
          <a:xfrm>
            <a:off x="2179607" y="98305"/>
            <a:ext cx="8999050" cy="991255"/>
          </a:xfrm>
          <a:prstGeom prst="rect">
            <a:avLst/>
          </a:prstGeom>
        </p:spPr>
      </p:pic>
      <p:sp>
        <p:nvSpPr>
          <p:cNvPr id="5" name="TextBox 4">
            <a:extLst>
              <a:ext uri="{FF2B5EF4-FFF2-40B4-BE49-F238E27FC236}">
                <a16:creationId xmlns:a16="http://schemas.microsoft.com/office/drawing/2014/main" id="{034785F4-6D1E-4DF0-BD4B-DD8F44B004AC}"/>
              </a:ext>
            </a:extLst>
          </p:cNvPr>
          <p:cNvSpPr txBox="1"/>
          <p:nvPr/>
        </p:nvSpPr>
        <p:spPr>
          <a:xfrm>
            <a:off x="1416649" y="1086929"/>
            <a:ext cx="1065026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alibri"/>
                <a:cs typeface="Calibri"/>
              </a:rPr>
              <a:t>For this week's creative challenge you'll have to get your hunting hats on and get ready to begin the alphabet adventure around your own home! We want you to find as many objects in your home that begin with the same letter as your name as you can! If you're struggling with your name, why not use your school's name instead?</a:t>
            </a:r>
          </a:p>
        </p:txBody>
      </p:sp>
      <p:sp>
        <p:nvSpPr>
          <p:cNvPr id="7" name="TextBox 6">
            <a:extLst>
              <a:ext uri="{FF2B5EF4-FFF2-40B4-BE49-F238E27FC236}">
                <a16:creationId xmlns:a16="http://schemas.microsoft.com/office/drawing/2014/main" id="{A3CA73E8-7458-44DC-BD97-3945F4B8A4AE}"/>
              </a:ext>
            </a:extLst>
          </p:cNvPr>
          <p:cNvSpPr txBox="1"/>
          <p:nvPr/>
        </p:nvSpPr>
        <p:spPr>
          <a:xfrm>
            <a:off x="2923396" y="5698464"/>
            <a:ext cx="7365040" cy="86177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Need help?</a:t>
            </a:r>
          </a:p>
          <a:p>
            <a:pPr algn="ctr"/>
            <a:r>
              <a:rPr lang="en-US" sz="1400"/>
              <a:t>Here's a link to our example! </a:t>
            </a:r>
            <a:r>
              <a:rPr lang="en-US" sz="1400" dirty="0">
                <a:ea typeface="+mn-lt"/>
                <a:cs typeface="+mn-lt"/>
                <a:hlinkClick r:id="rId3"/>
              </a:rPr>
              <a:t>https://www.youtube.com/watch?v=A6K7mY3CAEg</a:t>
            </a:r>
            <a:endParaRPr lang="en-US" sz="1400">
              <a:ea typeface="+mn-lt"/>
              <a:cs typeface="+mn-lt"/>
            </a:endParaRPr>
          </a:p>
          <a:p>
            <a:pPr algn="ctr"/>
            <a:endParaRPr lang="en-US" dirty="0"/>
          </a:p>
        </p:txBody>
      </p:sp>
      <p:pic>
        <p:nvPicPr>
          <p:cNvPr id="8" name="Picture 8" descr="A screenshot of a cell phone&#10;&#10;Description generated with very high confidence">
            <a:extLst>
              <a:ext uri="{FF2B5EF4-FFF2-40B4-BE49-F238E27FC236}">
                <a16:creationId xmlns:a16="http://schemas.microsoft.com/office/drawing/2014/main" id="{72D49FEE-6B09-4B68-BFA0-F9D6D8AE3B9F}"/>
              </a:ext>
            </a:extLst>
          </p:cNvPr>
          <p:cNvPicPr>
            <a:picLocks noChangeAspect="1"/>
          </p:cNvPicPr>
          <p:nvPr/>
        </p:nvPicPr>
        <p:blipFill rotWithShape="1">
          <a:blip r:embed="rId4"/>
          <a:srcRect l="18230" t="56325" r="78470" b="36351"/>
          <a:stretch/>
        </p:blipFill>
        <p:spPr>
          <a:xfrm rot="21000000">
            <a:off x="2004539" y="2593975"/>
            <a:ext cx="762205" cy="953292"/>
          </a:xfrm>
          <a:prstGeom prst="rect">
            <a:avLst/>
          </a:prstGeom>
        </p:spPr>
      </p:pic>
      <p:pic>
        <p:nvPicPr>
          <p:cNvPr id="10" name="Picture 8" descr="A screenshot of a cell phone&#10;&#10;Description generated with very high confidence">
            <a:extLst>
              <a:ext uri="{FF2B5EF4-FFF2-40B4-BE49-F238E27FC236}">
                <a16:creationId xmlns:a16="http://schemas.microsoft.com/office/drawing/2014/main" id="{36E4E30B-50FF-4AD0-8B4F-2F82887E118C}"/>
              </a:ext>
            </a:extLst>
          </p:cNvPr>
          <p:cNvPicPr>
            <a:picLocks noChangeAspect="1"/>
          </p:cNvPicPr>
          <p:nvPr/>
        </p:nvPicPr>
        <p:blipFill rotWithShape="1">
          <a:blip r:embed="rId4"/>
          <a:srcRect l="22652" t="56562" r="74114" b="36078"/>
          <a:stretch/>
        </p:blipFill>
        <p:spPr>
          <a:xfrm rot="21540000">
            <a:off x="6106639" y="2543174"/>
            <a:ext cx="746892" cy="957925"/>
          </a:xfrm>
          <a:prstGeom prst="rect">
            <a:avLst/>
          </a:prstGeom>
        </p:spPr>
      </p:pic>
      <p:pic>
        <p:nvPicPr>
          <p:cNvPr id="11" name="Picture 8" descr="A screenshot of a cell phone&#10;&#10;Description generated with very high confidence">
            <a:extLst>
              <a:ext uri="{FF2B5EF4-FFF2-40B4-BE49-F238E27FC236}">
                <a16:creationId xmlns:a16="http://schemas.microsoft.com/office/drawing/2014/main" id="{A11C0FED-0CAA-4300-BB7B-18D41BCFD1EA}"/>
              </a:ext>
            </a:extLst>
          </p:cNvPr>
          <p:cNvPicPr>
            <a:picLocks noChangeAspect="1"/>
          </p:cNvPicPr>
          <p:nvPr/>
        </p:nvPicPr>
        <p:blipFill rotWithShape="1">
          <a:blip r:embed="rId4"/>
          <a:srcRect l="26948" t="56619" r="69818" b="36023"/>
          <a:stretch/>
        </p:blipFill>
        <p:spPr>
          <a:xfrm rot="1140000">
            <a:off x="9992839" y="2632074"/>
            <a:ext cx="746891" cy="957732"/>
          </a:xfrm>
          <a:prstGeom prst="rect">
            <a:avLst/>
          </a:prstGeom>
        </p:spPr>
      </p:pic>
      <p:pic>
        <p:nvPicPr>
          <p:cNvPr id="12" name="Picture 12" descr="A close up of a clock&#10;&#10;Description generated with high confidence">
            <a:extLst>
              <a:ext uri="{FF2B5EF4-FFF2-40B4-BE49-F238E27FC236}">
                <a16:creationId xmlns:a16="http://schemas.microsoft.com/office/drawing/2014/main" id="{B387C977-FB1C-422D-8605-749AE247E6A1}"/>
              </a:ext>
            </a:extLst>
          </p:cNvPr>
          <p:cNvPicPr>
            <a:picLocks noChangeAspect="1"/>
          </p:cNvPicPr>
          <p:nvPr/>
        </p:nvPicPr>
        <p:blipFill rotWithShape="1">
          <a:blip r:embed="rId5"/>
          <a:srcRect l="9454" t="8584" r="9259" b="19313"/>
          <a:stretch/>
        </p:blipFill>
        <p:spPr>
          <a:xfrm rot="21480000">
            <a:off x="1046748" y="3433572"/>
            <a:ext cx="921755" cy="904268"/>
          </a:xfrm>
          <a:prstGeom prst="rect">
            <a:avLst/>
          </a:prstGeom>
        </p:spPr>
      </p:pic>
      <p:pic>
        <p:nvPicPr>
          <p:cNvPr id="14" name="Picture 14" descr="A picture containing graphics, drawing, food, sunglasses&#10;&#10;Description generated with very high confidence">
            <a:extLst>
              <a:ext uri="{FF2B5EF4-FFF2-40B4-BE49-F238E27FC236}">
                <a16:creationId xmlns:a16="http://schemas.microsoft.com/office/drawing/2014/main" id="{1208459F-2738-4E55-9671-35E6F1F2F1F1}"/>
              </a:ext>
            </a:extLst>
          </p:cNvPr>
          <p:cNvPicPr>
            <a:picLocks noChangeAspect="1"/>
          </p:cNvPicPr>
          <p:nvPr/>
        </p:nvPicPr>
        <p:blipFill rotWithShape="1">
          <a:blip r:embed="rId6"/>
          <a:srcRect r="54167" b="870"/>
          <a:stretch/>
        </p:blipFill>
        <p:spPr>
          <a:xfrm>
            <a:off x="2184400" y="3690366"/>
            <a:ext cx="584202" cy="696487"/>
          </a:xfrm>
          <a:prstGeom prst="rect">
            <a:avLst/>
          </a:prstGeom>
        </p:spPr>
      </p:pic>
      <p:pic>
        <p:nvPicPr>
          <p:cNvPr id="2" name="Picture 3" descr="A picture containing light&#10;&#10;Description generated with very high confidence">
            <a:extLst>
              <a:ext uri="{FF2B5EF4-FFF2-40B4-BE49-F238E27FC236}">
                <a16:creationId xmlns:a16="http://schemas.microsoft.com/office/drawing/2014/main" id="{809E6002-68F9-4CD8-B0F8-0B5B4BD6BA1E}"/>
              </a:ext>
            </a:extLst>
          </p:cNvPr>
          <p:cNvPicPr>
            <a:picLocks noChangeAspect="1"/>
          </p:cNvPicPr>
          <p:nvPr/>
        </p:nvPicPr>
        <p:blipFill rotWithShape="1">
          <a:blip r:embed="rId7"/>
          <a:srcRect t="-865" b="3019"/>
          <a:stretch/>
        </p:blipFill>
        <p:spPr>
          <a:xfrm>
            <a:off x="2844800" y="3271176"/>
            <a:ext cx="812800" cy="985246"/>
          </a:xfrm>
          <a:prstGeom prst="rect">
            <a:avLst/>
          </a:prstGeom>
        </p:spPr>
      </p:pic>
      <p:pic>
        <p:nvPicPr>
          <p:cNvPr id="6" name="Picture 8" descr="A picture containing seat, furniture, chair&#10;&#10;Description generated with very high confidence">
            <a:extLst>
              <a:ext uri="{FF2B5EF4-FFF2-40B4-BE49-F238E27FC236}">
                <a16:creationId xmlns:a16="http://schemas.microsoft.com/office/drawing/2014/main" id="{9BDAC977-7AB4-4AAB-BF27-8F83A0867080}"/>
              </a:ext>
            </a:extLst>
          </p:cNvPr>
          <p:cNvPicPr>
            <a:picLocks noChangeAspect="1"/>
          </p:cNvPicPr>
          <p:nvPr/>
        </p:nvPicPr>
        <p:blipFill rotWithShape="1">
          <a:blip r:embed="rId8"/>
          <a:srcRect l="6481" t="6008" r="7870" b="12446"/>
          <a:stretch/>
        </p:blipFill>
        <p:spPr>
          <a:xfrm rot="360000">
            <a:off x="965200" y="4500372"/>
            <a:ext cx="914405" cy="853804"/>
          </a:xfrm>
          <a:prstGeom prst="rect">
            <a:avLst/>
          </a:prstGeom>
        </p:spPr>
      </p:pic>
      <p:pic>
        <p:nvPicPr>
          <p:cNvPr id="13" name="Picture 14" descr="A close up of a logo&#10;&#10;Description generated with very high confidence">
            <a:extLst>
              <a:ext uri="{FF2B5EF4-FFF2-40B4-BE49-F238E27FC236}">
                <a16:creationId xmlns:a16="http://schemas.microsoft.com/office/drawing/2014/main" id="{C30EDE87-584D-4FB5-B17B-068CE2953F0E}"/>
              </a:ext>
            </a:extLst>
          </p:cNvPr>
          <p:cNvPicPr>
            <a:picLocks noChangeAspect="1"/>
          </p:cNvPicPr>
          <p:nvPr/>
        </p:nvPicPr>
        <p:blipFill rotWithShape="1">
          <a:blip r:embed="rId9"/>
          <a:srcRect l="17593" r="16667" b="9871"/>
          <a:stretch/>
        </p:blipFill>
        <p:spPr>
          <a:xfrm rot="600000">
            <a:off x="1828800" y="4424172"/>
            <a:ext cx="698505" cy="968407"/>
          </a:xfrm>
          <a:prstGeom prst="rect">
            <a:avLst/>
          </a:prstGeom>
        </p:spPr>
      </p:pic>
      <p:pic>
        <p:nvPicPr>
          <p:cNvPr id="17" name="Picture 17" descr="A close up of a toy&#10;&#10;Description generated with high confidence">
            <a:extLst>
              <a:ext uri="{FF2B5EF4-FFF2-40B4-BE49-F238E27FC236}">
                <a16:creationId xmlns:a16="http://schemas.microsoft.com/office/drawing/2014/main" id="{ACF9091D-89B4-4844-9257-C99BAC8482CC}"/>
              </a:ext>
            </a:extLst>
          </p:cNvPr>
          <p:cNvPicPr>
            <a:picLocks noChangeAspect="1"/>
          </p:cNvPicPr>
          <p:nvPr/>
        </p:nvPicPr>
        <p:blipFill rotWithShape="1">
          <a:blip r:embed="rId10"/>
          <a:srcRect l="10952" r="11905"/>
          <a:stretch/>
        </p:blipFill>
        <p:spPr>
          <a:xfrm>
            <a:off x="2679700" y="4343400"/>
            <a:ext cx="914404" cy="1168400"/>
          </a:xfrm>
          <a:prstGeom prst="rect">
            <a:avLst/>
          </a:prstGeom>
        </p:spPr>
      </p:pic>
      <p:pic>
        <p:nvPicPr>
          <p:cNvPr id="19" name="Picture 19" descr="A picture containing drawing&#10;&#10;Description generated with very high confidence">
            <a:extLst>
              <a:ext uri="{FF2B5EF4-FFF2-40B4-BE49-F238E27FC236}">
                <a16:creationId xmlns:a16="http://schemas.microsoft.com/office/drawing/2014/main" id="{7D7BF787-75AD-49E7-B2E8-9518A11F28EF}"/>
              </a:ext>
            </a:extLst>
          </p:cNvPr>
          <p:cNvPicPr>
            <a:picLocks noChangeAspect="1"/>
          </p:cNvPicPr>
          <p:nvPr/>
        </p:nvPicPr>
        <p:blipFill rotWithShape="1">
          <a:blip r:embed="rId11"/>
          <a:srcRect l="18981" t="11574" r="20370" b="8796"/>
          <a:stretch/>
        </p:blipFill>
        <p:spPr>
          <a:xfrm>
            <a:off x="4991100" y="3378200"/>
            <a:ext cx="711205" cy="876306"/>
          </a:xfrm>
          <a:prstGeom prst="rect">
            <a:avLst/>
          </a:prstGeom>
        </p:spPr>
      </p:pic>
      <p:pic>
        <p:nvPicPr>
          <p:cNvPr id="21" name="Picture 21" descr="A picture containing drawing&#10;&#10;Description generated with very high confidence">
            <a:extLst>
              <a:ext uri="{FF2B5EF4-FFF2-40B4-BE49-F238E27FC236}">
                <a16:creationId xmlns:a16="http://schemas.microsoft.com/office/drawing/2014/main" id="{6CA6C806-2153-49A9-AD59-FAB384DEFA9B}"/>
              </a:ext>
            </a:extLst>
          </p:cNvPr>
          <p:cNvPicPr>
            <a:picLocks noChangeAspect="1"/>
          </p:cNvPicPr>
          <p:nvPr/>
        </p:nvPicPr>
        <p:blipFill rotWithShape="1">
          <a:blip r:embed="rId12"/>
          <a:srcRect l="513" t="16568" r="-513" b="23809"/>
          <a:stretch/>
        </p:blipFill>
        <p:spPr>
          <a:xfrm rot="-1320000">
            <a:off x="5746750" y="3591468"/>
            <a:ext cx="863603" cy="586835"/>
          </a:xfrm>
          <a:prstGeom prst="rect">
            <a:avLst/>
          </a:prstGeom>
        </p:spPr>
      </p:pic>
      <p:pic>
        <p:nvPicPr>
          <p:cNvPr id="15" name="Picture 15" descr="A close up of a logo&#10;&#10;Description generated with high confidence">
            <a:extLst>
              <a:ext uri="{FF2B5EF4-FFF2-40B4-BE49-F238E27FC236}">
                <a16:creationId xmlns:a16="http://schemas.microsoft.com/office/drawing/2014/main" id="{BACCED24-0CFA-48FC-BEFE-4E0D4930C2F6}"/>
              </a:ext>
            </a:extLst>
          </p:cNvPr>
          <p:cNvPicPr>
            <a:picLocks noChangeAspect="1"/>
          </p:cNvPicPr>
          <p:nvPr/>
        </p:nvPicPr>
        <p:blipFill rotWithShape="1">
          <a:blip r:embed="rId13"/>
          <a:srcRect t="10648" b="9722"/>
          <a:stretch/>
        </p:blipFill>
        <p:spPr>
          <a:xfrm>
            <a:off x="4445000" y="4318000"/>
            <a:ext cx="1104900" cy="889003"/>
          </a:xfrm>
          <a:prstGeom prst="rect">
            <a:avLst/>
          </a:prstGeom>
        </p:spPr>
      </p:pic>
      <p:pic>
        <p:nvPicPr>
          <p:cNvPr id="18" name="Picture 19" descr="A picture containing drawing, table&#10;&#10;Description generated with very high confidence">
            <a:extLst>
              <a:ext uri="{FF2B5EF4-FFF2-40B4-BE49-F238E27FC236}">
                <a16:creationId xmlns:a16="http://schemas.microsoft.com/office/drawing/2014/main" id="{3ACB474F-F0F6-4666-85CE-C0BE749A4BC0}"/>
              </a:ext>
            </a:extLst>
          </p:cNvPr>
          <p:cNvPicPr>
            <a:picLocks noChangeAspect="1"/>
          </p:cNvPicPr>
          <p:nvPr/>
        </p:nvPicPr>
        <p:blipFill rotWithShape="1">
          <a:blip r:embed="rId14"/>
          <a:srcRect l="8205" t="12381" r="9231" b="21905"/>
          <a:stretch/>
        </p:blipFill>
        <p:spPr>
          <a:xfrm>
            <a:off x="5564217" y="4254500"/>
            <a:ext cx="1282703" cy="1079503"/>
          </a:xfrm>
          <a:prstGeom prst="rect">
            <a:avLst/>
          </a:prstGeom>
        </p:spPr>
      </p:pic>
      <p:pic>
        <p:nvPicPr>
          <p:cNvPr id="24" name="Picture 24" descr="A picture containing mouse&#10;&#10;Description generated with very high confidence">
            <a:extLst>
              <a:ext uri="{FF2B5EF4-FFF2-40B4-BE49-F238E27FC236}">
                <a16:creationId xmlns:a16="http://schemas.microsoft.com/office/drawing/2014/main" id="{A7A23F5D-220E-4734-B584-FFE424D09ADD}"/>
              </a:ext>
            </a:extLst>
          </p:cNvPr>
          <p:cNvPicPr>
            <a:picLocks noChangeAspect="1"/>
          </p:cNvPicPr>
          <p:nvPr/>
        </p:nvPicPr>
        <p:blipFill rotWithShape="1">
          <a:blip r:embed="rId15"/>
          <a:srcRect t="26692" r="3241" b="26894"/>
          <a:stretch/>
        </p:blipFill>
        <p:spPr>
          <a:xfrm>
            <a:off x="7137400" y="4704943"/>
            <a:ext cx="927101" cy="552860"/>
          </a:xfrm>
          <a:prstGeom prst="rect">
            <a:avLst/>
          </a:prstGeom>
        </p:spPr>
      </p:pic>
      <p:pic>
        <p:nvPicPr>
          <p:cNvPr id="4" name="Picture 8" descr="A picture containing drawing&#10;&#10;Description generated with very high confidence">
            <a:extLst>
              <a:ext uri="{FF2B5EF4-FFF2-40B4-BE49-F238E27FC236}">
                <a16:creationId xmlns:a16="http://schemas.microsoft.com/office/drawing/2014/main" id="{50FED931-DE13-4208-BC29-E0F722313FD8}"/>
              </a:ext>
            </a:extLst>
          </p:cNvPr>
          <p:cNvPicPr>
            <a:picLocks noChangeAspect="1"/>
          </p:cNvPicPr>
          <p:nvPr/>
        </p:nvPicPr>
        <p:blipFill rotWithShape="1">
          <a:blip r:embed="rId16"/>
          <a:srcRect l="5231" t="7143" r="4615" b="15748"/>
          <a:stretch/>
        </p:blipFill>
        <p:spPr>
          <a:xfrm>
            <a:off x="6689090" y="3759200"/>
            <a:ext cx="911864" cy="862711"/>
          </a:xfrm>
          <a:prstGeom prst="rect">
            <a:avLst/>
          </a:prstGeom>
        </p:spPr>
      </p:pic>
      <p:pic>
        <p:nvPicPr>
          <p:cNvPr id="22" name="Picture 22" descr="A picture containing drawing, game&#10;&#10;Description generated with very high confidence">
            <a:extLst>
              <a:ext uri="{FF2B5EF4-FFF2-40B4-BE49-F238E27FC236}">
                <a16:creationId xmlns:a16="http://schemas.microsoft.com/office/drawing/2014/main" id="{D2A4BCD1-9123-48D4-B198-64E930E4FB1E}"/>
              </a:ext>
            </a:extLst>
          </p:cNvPr>
          <p:cNvPicPr>
            <a:picLocks noChangeAspect="1"/>
          </p:cNvPicPr>
          <p:nvPr/>
        </p:nvPicPr>
        <p:blipFill rotWithShape="1">
          <a:blip r:embed="rId17"/>
          <a:srcRect l="513" r="-513" b="8095"/>
          <a:stretch/>
        </p:blipFill>
        <p:spPr>
          <a:xfrm>
            <a:off x="7512050" y="3467100"/>
            <a:ext cx="609603" cy="596901"/>
          </a:xfrm>
          <a:prstGeom prst="rect">
            <a:avLst/>
          </a:prstGeom>
        </p:spPr>
      </p:pic>
      <p:pic>
        <p:nvPicPr>
          <p:cNvPr id="28" name="Picture 28">
            <a:extLst>
              <a:ext uri="{FF2B5EF4-FFF2-40B4-BE49-F238E27FC236}">
                <a16:creationId xmlns:a16="http://schemas.microsoft.com/office/drawing/2014/main" id="{1608C8E7-2786-4C2F-9591-34513EC8CF25}"/>
              </a:ext>
            </a:extLst>
          </p:cNvPr>
          <p:cNvPicPr>
            <a:picLocks noChangeAspect="1"/>
          </p:cNvPicPr>
          <p:nvPr/>
        </p:nvPicPr>
        <p:blipFill rotWithShape="1">
          <a:blip r:embed="rId18"/>
          <a:srcRect l="74074" t="43017" r="3611" b="14562"/>
          <a:stretch/>
        </p:blipFill>
        <p:spPr>
          <a:xfrm>
            <a:off x="11010900" y="3268441"/>
            <a:ext cx="612143" cy="975178"/>
          </a:xfrm>
          <a:prstGeom prst="rect">
            <a:avLst/>
          </a:prstGeom>
        </p:spPr>
      </p:pic>
      <p:pic>
        <p:nvPicPr>
          <p:cNvPr id="30" name="Picture 30" descr="A picture containing window, drawing&#10;&#10;Description generated with very high confidence">
            <a:extLst>
              <a:ext uri="{FF2B5EF4-FFF2-40B4-BE49-F238E27FC236}">
                <a16:creationId xmlns:a16="http://schemas.microsoft.com/office/drawing/2014/main" id="{60ED55C0-9AF3-43A4-910C-091356465919}"/>
              </a:ext>
            </a:extLst>
          </p:cNvPr>
          <p:cNvPicPr>
            <a:picLocks noChangeAspect="1"/>
          </p:cNvPicPr>
          <p:nvPr/>
        </p:nvPicPr>
        <p:blipFill rotWithShape="1">
          <a:blip r:embed="rId19"/>
          <a:srcRect l="3704" t="10256" r="4167" b="16943"/>
          <a:stretch/>
        </p:blipFill>
        <p:spPr>
          <a:xfrm>
            <a:off x="8966200" y="3472835"/>
            <a:ext cx="965204" cy="698913"/>
          </a:xfrm>
          <a:prstGeom prst="rect">
            <a:avLst/>
          </a:prstGeom>
        </p:spPr>
      </p:pic>
      <p:pic>
        <p:nvPicPr>
          <p:cNvPr id="32" name="Picture 32" descr="A picture containing umbrella, accessory, shirt&#10;&#10;Description generated with very high confidence">
            <a:extLst>
              <a:ext uri="{FF2B5EF4-FFF2-40B4-BE49-F238E27FC236}">
                <a16:creationId xmlns:a16="http://schemas.microsoft.com/office/drawing/2014/main" id="{707A807A-8F7D-44B7-9D82-92F70D932629}"/>
              </a:ext>
            </a:extLst>
          </p:cNvPr>
          <p:cNvPicPr>
            <a:picLocks noChangeAspect="1"/>
          </p:cNvPicPr>
          <p:nvPr/>
        </p:nvPicPr>
        <p:blipFill rotWithShape="1">
          <a:blip r:embed="rId20"/>
          <a:srcRect l="9444" t="9390" r="8796" b="16850"/>
          <a:stretch/>
        </p:blipFill>
        <p:spPr>
          <a:xfrm>
            <a:off x="10063480" y="3524402"/>
            <a:ext cx="807725" cy="725058"/>
          </a:xfrm>
          <a:prstGeom prst="rect">
            <a:avLst/>
          </a:prstGeom>
        </p:spPr>
      </p:pic>
      <p:pic>
        <p:nvPicPr>
          <p:cNvPr id="34" name="Picture 34" descr="A picture containing drawing&#10;&#10;Description generated with very high confidence">
            <a:extLst>
              <a:ext uri="{FF2B5EF4-FFF2-40B4-BE49-F238E27FC236}">
                <a16:creationId xmlns:a16="http://schemas.microsoft.com/office/drawing/2014/main" id="{52093803-BBE9-4C68-9DB0-4FDE93AF33E0}"/>
              </a:ext>
            </a:extLst>
          </p:cNvPr>
          <p:cNvPicPr>
            <a:picLocks noChangeAspect="1"/>
          </p:cNvPicPr>
          <p:nvPr/>
        </p:nvPicPr>
        <p:blipFill rotWithShape="1">
          <a:blip r:embed="rId21"/>
          <a:srcRect b="7807"/>
          <a:stretch/>
        </p:blipFill>
        <p:spPr>
          <a:xfrm>
            <a:off x="8813800" y="4241512"/>
            <a:ext cx="762000" cy="867893"/>
          </a:xfrm>
          <a:prstGeom prst="rect">
            <a:avLst/>
          </a:prstGeom>
        </p:spPr>
      </p:pic>
      <p:pic>
        <p:nvPicPr>
          <p:cNvPr id="38" name="Picture 38" descr="A picture containing table, stool&#10;&#10;Description generated with very high confidence">
            <a:extLst>
              <a:ext uri="{FF2B5EF4-FFF2-40B4-BE49-F238E27FC236}">
                <a16:creationId xmlns:a16="http://schemas.microsoft.com/office/drawing/2014/main" id="{3721B056-081E-4211-8810-6B38516BE4B1}"/>
              </a:ext>
            </a:extLst>
          </p:cNvPr>
          <p:cNvPicPr>
            <a:picLocks noChangeAspect="1"/>
          </p:cNvPicPr>
          <p:nvPr/>
        </p:nvPicPr>
        <p:blipFill rotWithShape="1">
          <a:blip r:embed="rId22"/>
          <a:srcRect l="19590" t="5714" r="19209" b="11428"/>
          <a:stretch/>
        </p:blipFill>
        <p:spPr>
          <a:xfrm>
            <a:off x="9571990" y="4254500"/>
            <a:ext cx="537743" cy="774704"/>
          </a:xfrm>
          <a:prstGeom prst="rect">
            <a:avLst/>
          </a:prstGeom>
        </p:spPr>
      </p:pic>
      <p:pic>
        <p:nvPicPr>
          <p:cNvPr id="40" name="Picture 40" descr="A close up of a sign&#10;&#10;Description generated with high confidence">
            <a:extLst>
              <a:ext uri="{FF2B5EF4-FFF2-40B4-BE49-F238E27FC236}">
                <a16:creationId xmlns:a16="http://schemas.microsoft.com/office/drawing/2014/main" id="{FED58BA3-73D5-4524-9554-14108CC71B87}"/>
              </a:ext>
            </a:extLst>
          </p:cNvPr>
          <p:cNvPicPr>
            <a:picLocks noChangeAspect="1"/>
          </p:cNvPicPr>
          <p:nvPr/>
        </p:nvPicPr>
        <p:blipFill rotWithShape="1">
          <a:blip r:embed="rId23"/>
          <a:srcRect l="21479" t="8204" r="22198" b="8731"/>
          <a:stretch/>
        </p:blipFill>
        <p:spPr>
          <a:xfrm>
            <a:off x="10108248" y="4248023"/>
            <a:ext cx="610168" cy="865791"/>
          </a:xfrm>
          <a:prstGeom prst="rect">
            <a:avLst/>
          </a:prstGeom>
        </p:spPr>
      </p:pic>
      <p:pic>
        <p:nvPicPr>
          <p:cNvPr id="42" name="Picture 42" descr="A close up of a sign&#10;&#10;Description generated with high confidence">
            <a:extLst>
              <a:ext uri="{FF2B5EF4-FFF2-40B4-BE49-F238E27FC236}">
                <a16:creationId xmlns:a16="http://schemas.microsoft.com/office/drawing/2014/main" id="{784CB504-58DB-4870-A700-F153D4B85FD3}"/>
              </a:ext>
            </a:extLst>
          </p:cNvPr>
          <p:cNvPicPr>
            <a:picLocks noChangeAspect="1"/>
          </p:cNvPicPr>
          <p:nvPr/>
        </p:nvPicPr>
        <p:blipFill rotWithShape="1">
          <a:blip r:embed="rId24"/>
          <a:srcRect b="11962"/>
          <a:stretch/>
        </p:blipFill>
        <p:spPr>
          <a:xfrm>
            <a:off x="10744200" y="4340352"/>
            <a:ext cx="1231900" cy="867744"/>
          </a:xfrm>
          <a:prstGeom prst="rect">
            <a:avLst/>
          </a:prstGeom>
        </p:spPr>
      </p:pic>
    </p:spTree>
    <p:extLst>
      <p:ext uri="{BB962C8B-B14F-4D97-AF65-F5344CB8AC3E}">
        <p14:creationId xmlns:p14="http://schemas.microsoft.com/office/powerpoint/2010/main" val="1252274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9" descr="A close up of a logo&#10;&#10;Description generated with very high confidence">
            <a:extLst>
              <a:ext uri="{FF2B5EF4-FFF2-40B4-BE49-F238E27FC236}">
                <a16:creationId xmlns:a16="http://schemas.microsoft.com/office/drawing/2014/main" id="{1BD71DF0-5813-4CAC-BBB7-8758CC0937BF}"/>
              </a:ext>
            </a:extLst>
          </p:cNvPr>
          <p:cNvPicPr>
            <a:picLocks noChangeAspect="1"/>
          </p:cNvPicPr>
          <p:nvPr/>
        </p:nvPicPr>
        <p:blipFill rotWithShape="1">
          <a:blip r:embed="rId2"/>
          <a:srcRect l="18848" t="4666" r="17801" b="23656"/>
          <a:stretch/>
        </p:blipFill>
        <p:spPr>
          <a:xfrm>
            <a:off x="1645010" y="2518648"/>
            <a:ext cx="3035400" cy="3240793"/>
          </a:xfrm>
          <a:prstGeom prst="rect">
            <a:avLst/>
          </a:prstGeom>
        </p:spPr>
      </p:pic>
      <p:pic>
        <p:nvPicPr>
          <p:cNvPr id="4" name="Picture 4" descr="A screenshot of a computer&#10;&#10;Description generated with very high confidence">
            <a:extLst>
              <a:ext uri="{FF2B5EF4-FFF2-40B4-BE49-F238E27FC236}">
                <a16:creationId xmlns:a16="http://schemas.microsoft.com/office/drawing/2014/main" id="{28A03098-E0C8-40FC-8BE6-FA7D51F010EA}"/>
              </a:ext>
            </a:extLst>
          </p:cNvPr>
          <p:cNvPicPr>
            <a:picLocks noChangeAspect="1"/>
          </p:cNvPicPr>
          <p:nvPr/>
        </p:nvPicPr>
        <p:blipFill rotWithShape="1">
          <a:blip r:embed="rId3"/>
          <a:srcRect l="17965" t="77620" r="46582" b="15014"/>
          <a:stretch/>
        </p:blipFill>
        <p:spPr>
          <a:xfrm>
            <a:off x="2309004" y="385853"/>
            <a:ext cx="8754801" cy="1020087"/>
          </a:xfrm>
          <a:prstGeom prst="rect">
            <a:avLst/>
          </a:prstGeom>
        </p:spPr>
      </p:pic>
      <p:pic>
        <p:nvPicPr>
          <p:cNvPr id="6" name="Picture 6" descr="A screenshot of a computer&#10;&#10;Description generated with very high confidence">
            <a:extLst>
              <a:ext uri="{FF2B5EF4-FFF2-40B4-BE49-F238E27FC236}">
                <a16:creationId xmlns:a16="http://schemas.microsoft.com/office/drawing/2014/main" id="{8333FE24-9075-40F9-9D79-B7B967E14AEC}"/>
              </a:ext>
            </a:extLst>
          </p:cNvPr>
          <p:cNvPicPr>
            <a:picLocks noChangeAspect="1"/>
          </p:cNvPicPr>
          <p:nvPr/>
        </p:nvPicPr>
        <p:blipFill rotWithShape="1">
          <a:blip r:embed="rId4"/>
          <a:srcRect l="17793" t="77278" r="66192" b="14557"/>
          <a:stretch/>
        </p:blipFill>
        <p:spPr>
          <a:xfrm>
            <a:off x="5011949" y="1337633"/>
            <a:ext cx="3349478" cy="959622"/>
          </a:xfrm>
          <a:prstGeom prst="rect">
            <a:avLst/>
          </a:prstGeom>
        </p:spPr>
      </p:pic>
      <p:pic>
        <p:nvPicPr>
          <p:cNvPr id="8" name="Picture 8" descr="A close up of a logo&#10;&#10;Description generated with high confidence">
            <a:extLst>
              <a:ext uri="{FF2B5EF4-FFF2-40B4-BE49-F238E27FC236}">
                <a16:creationId xmlns:a16="http://schemas.microsoft.com/office/drawing/2014/main" id="{B116B778-1639-4447-9A79-29B4A9CFA7D1}"/>
              </a:ext>
            </a:extLst>
          </p:cNvPr>
          <p:cNvPicPr>
            <a:picLocks noChangeAspect="1"/>
          </p:cNvPicPr>
          <p:nvPr/>
        </p:nvPicPr>
        <p:blipFill rotWithShape="1">
          <a:blip r:embed="rId5"/>
          <a:srcRect l="8327" t="3261" r="6806" b="10870"/>
          <a:stretch/>
        </p:blipFill>
        <p:spPr>
          <a:xfrm>
            <a:off x="5197473" y="2766055"/>
            <a:ext cx="904718" cy="865370"/>
          </a:xfrm>
          <a:prstGeom prst="rect">
            <a:avLst/>
          </a:prstGeom>
        </p:spPr>
      </p:pic>
      <p:pic>
        <p:nvPicPr>
          <p:cNvPr id="10" name="Picture 10" descr="A picture containing drawing&#10;&#10;Description generated with very high confidence">
            <a:extLst>
              <a:ext uri="{FF2B5EF4-FFF2-40B4-BE49-F238E27FC236}">
                <a16:creationId xmlns:a16="http://schemas.microsoft.com/office/drawing/2014/main" id="{28253B37-8965-48F7-AB6B-CA2BD6D96DAB}"/>
              </a:ext>
            </a:extLst>
          </p:cNvPr>
          <p:cNvPicPr>
            <a:picLocks noChangeAspect="1"/>
          </p:cNvPicPr>
          <p:nvPr/>
        </p:nvPicPr>
        <p:blipFill rotWithShape="1">
          <a:blip r:embed="rId6"/>
          <a:srcRect l="9557" t="10000" r="9424" b="9474"/>
          <a:stretch/>
        </p:blipFill>
        <p:spPr>
          <a:xfrm>
            <a:off x="5202494" y="5072902"/>
            <a:ext cx="899806" cy="941047"/>
          </a:xfrm>
          <a:prstGeom prst="rect">
            <a:avLst/>
          </a:prstGeom>
        </p:spPr>
      </p:pic>
      <p:sp>
        <p:nvSpPr>
          <p:cNvPr id="14" name="TextBox 13">
            <a:extLst>
              <a:ext uri="{FF2B5EF4-FFF2-40B4-BE49-F238E27FC236}">
                <a16:creationId xmlns:a16="http://schemas.microsoft.com/office/drawing/2014/main" id="{47D37976-F4F0-4FCA-B9B8-A39EF82C2925}"/>
              </a:ext>
            </a:extLst>
          </p:cNvPr>
          <p:cNvSpPr txBox="1"/>
          <p:nvPr/>
        </p:nvSpPr>
        <p:spPr>
          <a:xfrm>
            <a:off x="6090249" y="312851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@NWLSSP</a:t>
            </a:r>
          </a:p>
        </p:txBody>
      </p:sp>
      <p:sp>
        <p:nvSpPr>
          <p:cNvPr id="17" name="TextBox 16">
            <a:extLst>
              <a:ext uri="{FF2B5EF4-FFF2-40B4-BE49-F238E27FC236}">
                <a16:creationId xmlns:a16="http://schemas.microsoft.com/office/drawing/2014/main" id="{D63EEE0F-8D82-4604-B594-932EDCA17BF4}"/>
              </a:ext>
            </a:extLst>
          </p:cNvPr>
          <p:cNvSpPr txBox="1"/>
          <p:nvPr/>
        </p:nvSpPr>
        <p:spPr>
          <a:xfrm>
            <a:off x="6090249" y="548639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@NWLSSP</a:t>
            </a:r>
          </a:p>
        </p:txBody>
      </p:sp>
      <p:sp>
        <p:nvSpPr>
          <p:cNvPr id="19" name="TextBox 18">
            <a:extLst>
              <a:ext uri="{FF2B5EF4-FFF2-40B4-BE49-F238E27FC236}">
                <a16:creationId xmlns:a16="http://schemas.microsoft.com/office/drawing/2014/main" id="{6A54B6C3-D75C-47B0-A836-4DC0B49BA25F}"/>
              </a:ext>
            </a:extLst>
          </p:cNvPr>
          <p:cNvSpPr txBox="1"/>
          <p:nvPr/>
        </p:nvSpPr>
        <p:spPr>
          <a:xfrm>
            <a:off x="6190891" y="268281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Twitter</a:t>
            </a:r>
          </a:p>
        </p:txBody>
      </p:sp>
      <p:sp>
        <p:nvSpPr>
          <p:cNvPr id="20" name="TextBox 19">
            <a:extLst>
              <a:ext uri="{FF2B5EF4-FFF2-40B4-BE49-F238E27FC236}">
                <a16:creationId xmlns:a16="http://schemas.microsoft.com/office/drawing/2014/main" id="{DB3076DC-296A-4121-A86D-8E768447A840}"/>
              </a:ext>
            </a:extLst>
          </p:cNvPr>
          <p:cNvSpPr txBox="1"/>
          <p:nvPr/>
        </p:nvSpPr>
        <p:spPr>
          <a:xfrm>
            <a:off x="6190890" y="506945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Instagram</a:t>
            </a:r>
          </a:p>
        </p:txBody>
      </p:sp>
      <p:pic>
        <p:nvPicPr>
          <p:cNvPr id="23" name="Picture 23" descr="A close up of a sign&#10;&#10;Description generated with very high confidence">
            <a:extLst>
              <a:ext uri="{FF2B5EF4-FFF2-40B4-BE49-F238E27FC236}">
                <a16:creationId xmlns:a16="http://schemas.microsoft.com/office/drawing/2014/main" id="{A84D8232-AAC3-49EE-90B8-00217133ACAE}"/>
              </a:ext>
            </a:extLst>
          </p:cNvPr>
          <p:cNvPicPr>
            <a:picLocks noChangeAspect="1"/>
          </p:cNvPicPr>
          <p:nvPr/>
        </p:nvPicPr>
        <p:blipFill rotWithShape="1">
          <a:blip r:embed="rId7"/>
          <a:srcRect l="12174" t="3125" r="11518" b="8125"/>
          <a:stretch/>
        </p:blipFill>
        <p:spPr>
          <a:xfrm>
            <a:off x="5202496" y="3946929"/>
            <a:ext cx="899941" cy="833281"/>
          </a:xfrm>
          <a:prstGeom prst="rect">
            <a:avLst/>
          </a:prstGeom>
        </p:spPr>
      </p:pic>
      <p:sp>
        <p:nvSpPr>
          <p:cNvPr id="25" name="TextBox 24">
            <a:extLst>
              <a:ext uri="{FF2B5EF4-FFF2-40B4-BE49-F238E27FC236}">
                <a16:creationId xmlns:a16="http://schemas.microsoft.com/office/drawing/2014/main" id="{49AA1E94-CECD-426E-A2FD-1D6DEE25AC55}"/>
              </a:ext>
            </a:extLst>
          </p:cNvPr>
          <p:cNvSpPr txBox="1"/>
          <p:nvPr/>
        </p:nvSpPr>
        <p:spPr>
          <a:xfrm>
            <a:off x="6190889" y="383300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u="sng" dirty="0">
                <a:latin typeface="Calibri"/>
                <a:cs typeface="Calibri"/>
              </a:rPr>
              <a:t>Facebook</a:t>
            </a:r>
            <a:endParaRPr lang="en-US" dirty="0"/>
          </a:p>
        </p:txBody>
      </p:sp>
      <p:sp>
        <p:nvSpPr>
          <p:cNvPr id="26" name="TextBox 25">
            <a:extLst>
              <a:ext uri="{FF2B5EF4-FFF2-40B4-BE49-F238E27FC236}">
                <a16:creationId xmlns:a16="http://schemas.microsoft.com/office/drawing/2014/main" id="{AADA1E0C-8F2D-4045-B330-9AEB91675C2E}"/>
              </a:ext>
            </a:extLst>
          </p:cNvPr>
          <p:cNvSpPr txBox="1"/>
          <p:nvPr/>
        </p:nvSpPr>
        <p:spPr>
          <a:xfrm>
            <a:off x="6090249" y="4249946"/>
            <a:ext cx="44109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latin typeface="Calibri"/>
                <a:cs typeface="Calibri"/>
              </a:rPr>
              <a:t>@northwestleicestershiressp</a:t>
            </a:r>
          </a:p>
        </p:txBody>
      </p:sp>
    </p:spTree>
    <p:extLst>
      <p:ext uri="{BB962C8B-B14F-4D97-AF65-F5344CB8AC3E}">
        <p14:creationId xmlns:p14="http://schemas.microsoft.com/office/powerpoint/2010/main" val="35116317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1075</Words>
  <Application>Microsoft Office PowerPoint</Application>
  <PresentationFormat>Widescreen</PresentationFormat>
  <Paragraphs>72</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Biome</vt:lpstr>
      <vt:lpstr>Britannic Bold</vt:lpstr>
      <vt:lpstr>Calibri</vt:lpstr>
      <vt:lpstr>Corbel</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 Williams</dc:creator>
  <cp:lastModifiedBy>Susie Williams</cp:lastModifiedBy>
  <cp:revision>4332</cp:revision>
  <dcterms:created xsi:type="dcterms:W3CDTF">2020-03-26T14:47:18Z</dcterms:created>
  <dcterms:modified xsi:type="dcterms:W3CDTF">2020-04-24T12:02:14Z</dcterms:modified>
</cp:coreProperties>
</file>