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embeddedFontLst>
    <p:embeddedFont>
      <p:font typeface="BPreplay" panose="0200050300000002000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uffy" panose="020B0603060100000000" charset="0"/>
      <p:regular r:id="rId27"/>
      <p:bold r:id="rId28"/>
      <p:italic r:id="rId29"/>
      <p:boldItalic r:id="rId30"/>
    </p:embeddedFont>
    <p:embeddedFont>
      <p:font typeface="Twinkl" panose="020B0604020202020204" charset="0"/>
      <p:regular r:id="rId31"/>
      <p:bold r:id="rId32"/>
    </p:embeddedFont>
    <p:embeddedFont>
      <p:font typeface="Sassoon Infant Md" panose="02000603050000020003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75" d="100"/>
          <a:sy n="75" d="100"/>
        </p:scale>
        <p:origin x="1218" y="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4 | States of Matter | Solid, Liquid or Gas?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States of Matter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204320-9147-423F-A594-3E34671386CF}"/>
              </a:ext>
            </a:extLst>
          </p:cNvPr>
          <p:cNvGrpSpPr/>
          <p:nvPr/>
        </p:nvGrpSpPr>
        <p:grpSpPr>
          <a:xfrm>
            <a:off x="3456296" y="4276675"/>
            <a:ext cx="2151804" cy="1828612"/>
            <a:chOff x="3456296" y="4276675"/>
            <a:chExt cx="2151804" cy="18286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9C1A9E-F0CA-49EB-8B33-E97D827E4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>
              <a:off x="3456296" y="4865143"/>
              <a:ext cx="579529" cy="4775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F31F6F-34F6-458C-A382-9AAEA98CF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248585">
              <a:off x="3886311" y="5070845"/>
              <a:ext cx="579529" cy="4775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5B9860-3487-4FFD-9035-19AC3F5C4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978416">
              <a:off x="4225064" y="5483518"/>
              <a:ext cx="579529" cy="4775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8F7333-DAD4-4A7C-8A0B-83ED6D757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720620">
              <a:off x="3712560" y="5370657"/>
              <a:ext cx="579529" cy="4775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781980-93EC-4587-86DB-64A3DEB60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671721">
              <a:off x="3584880" y="4433850"/>
              <a:ext cx="579529" cy="4775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586E53-5B6D-4F64-83A2-C1F5BB2D8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5843681">
              <a:off x="4025418" y="4736938"/>
              <a:ext cx="579529" cy="4775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E545DA-B542-4B60-B2AA-07B60450C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0800000">
              <a:off x="4153989" y="4276675"/>
              <a:ext cx="579529" cy="4775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AE46CF-BBC9-4F78-B1D9-4573FDF3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4891669" y="5112309"/>
              <a:ext cx="579529" cy="47755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637C58F-0503-4ABF-A1F1-9DEE979C3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5028571" y="4772326"/>
              <a:ext cx="579529" cy="4775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8A0257-7D41-40F5-BAC4-EC1810463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8812006">
              <a:off x="4737271" y="4436255"/>
              <a:ext cx="579529" cy="4775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399E5E-456A-43D4-9505-0707EB89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87468" y="5199626"/>
              <a:ext cx="406981" cy="409791"/>
            </a:xfrm>
            <a:prstGeom prst="ellipse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E011A3-AD9E-4BDD-B9E7-A58293778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6748457">
              <a:off x="4809796" y="5576745"/>
              <a:ext cx="579529" cy="47755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8FB1BD-70FD-4DC9-BA7A-1523161F0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690098" y="4891651"/>
              <a:ext cx="406981" cy="409791"/>
            </a:xfrm>
            <a:prstGeom prst="ellipse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6E403A2-9355-4C4B-969C-DD5F30145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32692" y="4633168"/>
              <a:ext cx="406981" cy="40979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Now you have watched the demonstrations, 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1304" y="1825308"/>
            <a:ext cx="4107155" cy="4081708"/>
            <a:chOff x="3949862" y="1842287"/>
            <a:chExt cx="4107155" cy="4081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7787">
              <a:off x="3949862" y="1842287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209" y="1873092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166334" cy="3970457"/>
            <a:chOff x="897467" y="1972477"/>
            <a:chExt cx="4166334" cy="3970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485">
              <a:off x="1355048" y="1972477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7" y="3429000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1" t="4338" r="9215" b="50403"/>
            <a:stretch/>
          </p:blipFill>
          <p:spPr>
            <a:xfrm rot="21182607">
              <a:off x="3080955" y="4550299"/>
              <a:ext cx="1126068" cy="1351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" t="4338" r="64127" b="50304"/>
            <a:stretch/>
          </p:blipFill>
          <p:spPr>
            <a:xfrm rot="349994">
              <a:off x="3920800" y="4582969"/>
              <a:ext cx="1143001" cy="1354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0" y="4519701"/>
            <a:ext cx="1891250" cy="1519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5" y="4426554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57" y="4733734"/>
            <a:ext cx="1441322" cy="1135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88" y="5673829"/>
            <a:ext cx="602047" cy="35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7" y="451886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86" y="4403269"/>
            <a:ext cx="1177768" cy="1473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7" y="3754152"/>
            <a:ext cx="713822" cy="2423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9" y="4252952"/>
            <a:ext cx="695896" cy="199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24" y="4420717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58" y="4509713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9" y="4477969"/>
            <a:ext cx="716429" cy="1532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50">
            <a:off x="5683017" y="3782081"/>
            <a:ext cx="1406845" cy="120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1" y="4984309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92" y="5440189"/>
            <a:ext cx="843494" cy="60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9" y="5047284"/>
            <a:ext cx="1190442" cy="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79" y="280778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0" y="4406306"/>
            <a:ext cx="2006690" cy="1769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172">
            <a:off x="3868073" y="4159468"/>
            <a:ext cx="2133124" cy="1822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13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856917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16663" y="4700643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681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BPreplay</vt:lpstr>
      <vt:lpstr>Arial</vt:lpstr>
      <vt:lpstr>Sassoon Infant Rg</vt:lpstr>
      <vt:lpstr>Calibri</vt:lpstr>
      <vt:lpstr>Tuffy</vt:lpstr>
      <vt:lpstr>Twinkl</vt:lpstr>
      <vt:lpstr>Sassoon Infant Md</vt:lpstr>
      <vt:lpstr>Office Theme</vt:lpstr>
      <vt:lpstr>Science</vt:lpstr>
      <vt:lpstr>PowerPoint Presentation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Lynne Kennedy</cp:lastModifiedBy>
  <cp:revision>95</cp:revision>
  <dcterms:created xsi:type="dcterms:W3CDTF">2014-10-01T16:09:27Z</dcterms:created>
  <dcterms:modified xsi:type="dcterms:W3CDTF">2020-06-16T16:15:57Z</dcterms:modified>
</cp:coreProperties>
</file>