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79" d="100"/>
          <a:sy n="79" d="100"/>
        </p:scale>
        <p:origin x="86" y="32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7B6D3-E83F-267A-9F1F-A89A5B6DD89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3BA936FE-42A3-642C-8627-754283EDC9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BD45521E-0878-2EB3-96C6-F046C6D01989}"/>
              </a:ext>
            </a:extLst>
          </p:cNvPr>
          <p:cNvSpPr>
            <a:spLocks noGrp="1"/>
          </p:cNvSpPr>
          <p:nvPr>
            <p:ph type="dt" sz="half" idx="10"/>
          </p:nvPr>
        </p:nvSpPr>
        <p:spPr/>
        <p:txBody>
          <a:bodyPr/>
          <a:lstStyle/>
          <a:p>
            <a:fld id="{854F1BAD-BE42-4517-B98A-83E08AF41906}" type="datetimeFigureOut">
              <a:rPr lang="en-GB" smtClean="0"/>
              <a:t>16/12/2024</a:t>
            </a:fld>
            <a:endParaRPr lang="en-GB"/>
          </a:p>
        </p:txBody>
      </p:sp>
      <p:sp>
        <p:nvSpPr>
          <p:cNvPr id="5" name="Footer Placeholder 4">
            <a:extLst>
              <a:ext uri="{FF2B5EF4-FFF2-40B4-BE49-F238E27FC236}">
                <a16:creationId xmlns:a16="http://schemas.microsoft.com/office/drawing/2014/main" id="{0295899F-C7C8-DCEA-44FD-D8CC5DA155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0FA3F4-DC8A-0C37-7D54-0A4315664323}"/>
              </a:ext>
            </a:extLst>
          </p:cNvPr>
          <p:cNvSpPr>
            <a:spLocks noGrp="1"/>
          </p:cNvSpPr>
          <p:nvPr>
            <p:ph type="sldNum" sz="quarter" idx="12"/>
          </p:nvPr>
        </p:nvSpPr>
        <p:spPr/>
        <p:txBody>
          <a:bodyPr/>
          <a:lstStyle/>
          <a:p>
            <a:fld id="{0614C094-3985-45AA-B6BD-B040A5EEDBF8}" type="slidenum">
              <a:rPr lang="en-GB" smtClean="0"/>
              <a:t>‹#›</a:t>
            </a:fld>
            <a:endParaRPr lang="en-GB"/>
          </a:p>
        </p:txBody>
      </p:sp>
    </p:spTree>
    <p:extLst>
      <p:ext uri="{BB962C8B-B14F-4D97-AF65-F5344CB8AC3E}">
        <p14:creationId xmlns:p14="http://schemas.microsoft.com/office/powerpoint/2010/main" val="980436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6AD60-AF45-86CD-12BF-D0412A5EE390}"/>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7A81F3F9-D04C-09AA-7817-4D1B486E4BB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153691C-30DC-EB11-133E-09728052005E}"/>
              </a:ext>
            </a:extLst>
          </p:cNvPr>
          <p:cNvSpPr>
            <a:spLocks noGrp="1"/>
          </p:cNvSpPr>
          <p:nvPr>
            <p:ph type="dt" sz="half" idx="10"/>
          </p:nvPr>
        </p:nvSpPr>
        <p:spPr/>
        <p:txBody>
          <a:bodyPr/>
          <a:lstStyle/>
          <a:p>
            <a:fld id="{854F1BAD-BE42-4517-B98A-83E08AF41906}" type="datetimeFigureOut">
              <a:rPr lang="en-GB" smtClean="0"/>
              <a:t>16/12/2024</a:t>
            </a:fld>
            <a:endParaRPr lang="en-GB"/>
          </a:p>
        </p:txBody>
      </p:sp>
      <p:sp>
        <p:nvSpPr>
          <p:cNvPr id="5" name="Footer Placeholder 4">
            <a:extLst>
              <a:ext uri="{FF2B5EF4-FFF2-40B4-BE49-F238E27FC236}">
                <a16:creationId xmlns:a16="http://schemas.microsoft.com/office/drawing/2014/main" id="{E3804B5A-1AF8-9DAE-ADAB-EA66741BBA2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C010A61-019F-88FA-0F2F-00F49210427B}"/>
              </a:ext>
            </a:extLst>
          </p:cNvPr>
          <p:cNvSpPr>
            <a:spLocks noGrp="1"/>
          </p:cNvSpPr>
          <p:nvPr>
            <p:ph type="sldNum" sz="quarter" idx="12"/>
          </p:nvPr>
        </p:nvSpPr>
        <p:spPr/>
        <p:txBody>
          <a:bodyPr/>
          <a:lstStyle/>
          <a:p>
            <a:fld id="{0614C094-3985-45AA-B6BD-B040A5EEDBF8}" type="slidenum">
              <a:rPr lang="en-GB" smtClean="0"/>
              <a:t>‹#›</a:t>
            </a:fld>
            <a:endParaRPr lang="en-GB"/>
          </a:p>
        </p:txBody>
      </p:sp>
    </p:spTree>
    <p:extLst>
      <p:ext uri="{BB962C8B-B14F-4D97-AF65-F5344CB8AC3E}">
        <p14:creationId xmlns:p14="http://schemas.microsoft.com/office/powerpoint/2010/main" val="1227231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0F6D9D-089C-4B6E-0A69-B4FE3E6FB333}"/>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EE23D7A2-C0B0-D1BB-AD6C-A7392366C7D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9F532AB-71FB-1249-79C3-865C986FB386}"/>
              </a:ext>
            </a:extLst>
          </p:cNvPr>
          <p:cNvSpPr>
            <a:spLocks noGrp="1"/>
          </p:cNvSpPr>
          <p:nvPr>
            <p:ph type="dt" sz="half" idx="10"/>
          </p:nvPr>
        </p:nvSpPr>
        <p:spPr/>
        <p:txBody>
          <a:bodyPr/>
          <a:lstStyle/>
          <a:p>
            <a:fld id="{854F1BAD-BE42-4517-B98A-83E08AF41906}" type="datetimeFigureOut">
              <a:rPr lang="en-GB" smtClean="0"/>
              <a:t>16/12/2024</a:t>
            </a:fld>
            <a:endParaRPr lang="en-GB"/>
          </a:p>
        </p:txBody>
      </p:sp>
      <p:sp>
        <p:nvSpPr>
          <p:cNvPr id="5" name="Footer Placeholder 4">
            <a:extLst>
              <a:ext uri="{FF2B5EF4-FFF2-40B4-BE49-F238E27FC236}">
                <a16:creationId xmlns:a16="http://schemas.microsoft.com/office/drawing/2014/main" id="{33E7BBFF-EC66-08CD-952B-94667E50CA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C24E04-BB6B-991E-132A-DB9A6620056B}"/>
              </a:ext>
            </a:extLst>
          </p:cNvPr>
          <p:cNvSpPr>
            <a:spLocks noGrp="1"/>
          </p:cNvSpPr>
          <p:nvPr>
            <p:ph type="sldNum" sz="quarter" idx="12"/>
          </p:nvPr>
        </p:nvSpPr>
        <p:spPr/>
        <p:txBody>
          <a:bodyPr/>
          <a:lstStyle/>
          <a:p>
            <a:fld id="{0614C094-3985-45AA-B6BD-B040A5EEDBF8}" type="slidenum">
              <a:rPr lang="en-GB" smtClean="0"/>
              <a:t>‹#›</a:t>
            </a:fld>
            <a:endParaRPr lang="en-GB"/>
          </a:p>
        </p:txBody>
      </p:sp>
    </p:spTree>
    <p:extLst>
      <p:ext uri="{BB962C8B-B14F-4D97-AF65-F5344CB8AC3E}">
        <p14:creationId xmlns:p14="http://schemas.microsoft.com/office/powerpoint/2010/main" val="3563419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380E0-E89D-B660-4DD3-4EB2F5530096}"/>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883D46FB-CE09-2DF1-1704-184C2279A2B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0E8F95A-CEFC-9AD9-C997-15768739E02A}"/>
              </a:ext>
            </a:extLst>
          </p:cNvPr>
          <p:cNvSpPr>
            <a:spLocks noGrp="1"/>
          </p:cNvSpPr>
          <p:nvPr>
            <p:ph type="dt" sz="half" idx="10"/>
          </p:nvPr>
        </p:nvSpPr>
        <p:spPr/>
        <p:txBody>
          <a:bodyPr/>
          <a:lstStyle/>
          <a:p>
            <a:fld id="{854F1BAD-BE42-4517-B98A-83E08AF41906}" type="datetimeFigureOut">
              <a:rPr lang="en-GB" smtClean="0"/>
              <a:t>16/12/2024</a:t>
            </a:fld>
            <a:endParaRPr lang="en-GB"/>
          </a:p>
        </p:txBody>
      </p:sp>
      <p:sp>
        <p:nvSpPr>
          <p:cNvPr id="5" name="Footer Placeholder 4">
            <a:extLst>
              <a:ext uri="{FF2B5EF4-FFF2-40B4-BE49-F238E27FC236}">
                <a16:creationId xmlns:a16="http://schemas.microsoft.com/office/drawing/2014/main" id="{A33BF27A-2C7D-09B2-B343-C6B41C64AC8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EA14BE6-EB98-B721-4A67-EB862930B4D5}"/>
              </a:ext>
            </a:extLst>
          </p:cNvPr>
          <p:cNvSpPr>
            <a:spLocks noGrp="1"/>
          </p:cNvSpPr>
          <p:nvPr>
            <p:ph type="sldNum" sz="quarter" idx="12"/>
          </p:nvPr>
        </p:nvSpPr>
        <p:spPr/>
        <p:txBody>
          <a:bodyPr/>
          <a:lstStyle/>
          <a:p>
            <a:fld id="{0614C094-3985-45AA-B6BD-B040A5EEDBF8}" type="slidenum">
              <a:rPr lang="en-GB" smtClean="0"/>
              <a:t>‹#›</a:t>
            </a:fld>
            <a:endParaRPr lang="en-GB"/>
          </a:p>
        </p:txBody>
      </p:sp>
    </p:spTree>
    <p:extLst>
      <p:ext uri="{BB962C8B-B14F-4D97-AF65-F5344CB8AC3E}">
        <p14:creationId xmlns:p14="http://schemas.microsoft.com/office/powerpoint/2010/main" val="2630308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A80AE-E3C5-DC78-69B5-C83F3A49985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1A17C444-FA8E-875E-C733-A22AD71437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0CA111A-9716-9027-8EB7-1870A5ADC84A}"/>
              </a:ext>
            </a:extLst>
          </p:cNvPr>
          <p:cNvSpPr>
            <a:spLocks noGrp="1"/>
          </p:cNvSpPr>
          <p:nvPr>
            <p:ph type="dt" sz="half" idx="10"/>
          </p:nvPr>
        </p:nvSpPr>
        <p:spPr/>
        <p:txBody>
          <a:bodyPr/>
          <a:lstStyle/>
          <a:p>
            <a:fld id="{854F1BAD-BE42-4517-B98A-83E08AF41906}" type="datetimeFigureOut">
              <a:rPr lang="en-GB" smtClean="0"/>
              <a:t>16/12/2024</a:t>
            </a:fld>
            <a:endParaRPr lang="en-GB"/>
          </a:p>
        </p:txBody>
      </p:sp>
      <p:sp>
        <p:nvSpPr>
          <p:cNvPr id="5" name="Footer Placeholder 4">
            <a:extLst>
              <a:ext uri="{FF2B5EF4-FFF2-40B4-BE49-F238E27FC236}">
                <a16:creationId xmlns:a16="http://schemas.microsoft.com/office/drawing/2014/main" id="{54070EE2-EEDB-8B38-1EB1-2FB4ADE1305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4BD2BF9-2CFC-A144-CE47-94F80BA34DDA}"/>
              </a:ext>
            </a:extLst>
          </p:cNvPr>
          <p:cNvSpPr>
            <a:spLocks noGrp="1"/>
          </p:cNvSpPr>
          <p:nvPr>
            <p:ph type="sldNum" sz="quarter" idx="12"/>
          </p:nvPr>
        </p:nvSpPr>
        <p:spPr/>
        <p:txBody>
          <a:bodyPr/>
          <a:lstStyle/>
          <a:p>
            <a:fld id="{0614C094-3985-45AA-B6BD-B040A5EEDBF8}" type="slidenum">
              <a:rPr lang="en-GB" smtClean="0"/>
              <a:t>‹#›</a:t>
            </a:fld>
            <a:endParaRPr lang="en-GB"/>
          </a:p>
        </p:txBody>
      </p:sp>
    </p:spTree>
    <p:extLst>
      <p:ext uri="{BB962C8B-B14F-4D97-AF65-F5344CB8AC3E}">
        <p14:creationId xmlns:p14="http://schemas.microsoft.com/office/powerpoint/2010/main" val="4278046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5659B-5738-0BA5-A336-7ED03FF9DE23}"/>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B37CB188-0D2F-0315-1E1D-CBA17885ED9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841D399D-E8A8-C67E-4A6E-2B1BAB5F009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23EB3058-4CA2-D468-AC3E-B34D48E78CE2}"/>
              </a:ext>
            </a:extLst>
          </p:cNvPr>
          <p:cNvSpPr>
            <a:spLocks noGrp="1"/>
          </p:cNvSpPr>
          <p:nvPr>
            <p:ph type="dt" sz="half" idx="10"/>
          </p:nvPr>
        </p:nvSpPr>
        <p:spPr/>
        <p:txBody>
          <a:bodyPr/>
          <a:lstStyle/>
          <a:p>
            <a:fld id="{854F1BAD-BE42-4517-B98A-83E08AF41906}" type="datetimeFigureOut">
              <a:rPr lang="en-GB" smtClean="0"/>
              <a:t>16/12/2024</a:t>
            </a:fld>
            <a:endParaRPr lang="en-GB"/>
          </a:p>
        </p:txBody>
      </p:sp>
      <p:sp>
        <p:nvSpPr>
          <p:cNvPr id="6" name="Footer Placeholder 5">
            <a:extLst>
              <a:ext uri="{FF2B5EF4-FFF2-40B4-BE49-F238E27FC236}">
                <a16:creationId xmlns:a16="http://schemas.microsoft.com/office/drawing/2014/main" id="{8B1C6EA1-9917-17F1-6467-A4A6BEA2E10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C272F64-30BE-EB44-9233-CFD7CC81AF36}"/>
              </a:ext>
            </a:extLst>
          </p:cNvPr>
          <p:cNvSpPr>
            <a:spLocks noGrp="1"/>
          </p:cNvSpPr>
          <p:nvPr>
            <p:ph type="sldNum" sz="quarter" idx="12"/>
          </p:nvPr>
        </p:nvSpPr>
        <p:spPr/>
        <p:txBody>
          <a:bodyPr/>
          <a:lstStyle/>
          <a:p>
            <a:fld id="{0614C094-3985-45AA-B6BD-B040A5EEDBF8}" type="slidenum">
              <a:rPr lang="en-GB" smtClean="0"/>
              <a:t>‹#›</a:t>
            </a:fld>
            <a:endParaRPr lang="en-GB"/>
          </a:p>
        </p:txBody>
      </p:sp>
    </p:spTree>
    <p:extLst>
      <p:ext uri="{BB962C8B-B14F-4D97-AF65-F5344CB8AC3E}">
        <p14:creationId xmlns:p14="http://schemas.microsoft.com/office/powerpoint/2010/main" val="2256040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39570-1EC8-B32F-80D6-B6BFD934D726}"/>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9DA57EA6-9A41-5DE2-0ECC-6C80F45A46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7589F60-B42A-5C58-A111-F1D7FCE0331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54B38BED-02D1-21BD-CAB6-A284628FF3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6C3FCA6-9CE4-C29D-E877-06768E5118E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2D0CB4CC-79BA-4209-8A13-8543EB40D8BF}"/>
              </a:ext>
            </a:extLst>
          </p:cNvPr>
          <p:cNvSpPr>
            <a:spLocks noGrp="1"/>
          </p:cNvSpPr>
          <p:nvPr>
            <p:ph type="dt" sz="half" idx="10"/>
          </p:nvPr>
        </p:nvSpPr>
        <p:spPr/>
        <p:txBody>
          <a:bodyPr/>
          <a:lstStyle/>
          <a:p>
            <a:fld id="{854F1BAD-BE42-4517-B98A-83E08AF41906}" type="datetimeFigureOut">
              <a:rPr lang="en-GB" smtClean="0"/>
              <a:t>16/12/2024</a:t>
            </a:fld>
            <a:endParaRPr lang="en-GB"/>
          </a:p>
        </p:txBody>
      </p:sp>
      <p:sp>
        <p:nvSpPr>
          <p:cNvPr id="8" name="Footer Placeholder 7">
            <a:extLst>
              <a:ext uri="{FF2B5EF4-FFF2-40B4-BE49-F238E27FC236}">
                <a16:creationId xmlns:a16="http://schemas.microsoft.com/office/drawing/2014/main" id="{418CAF38-36CC-984C-3161-BA9366FB2AD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F5A2E04-A215-641D-BC88-82C41D03B351}"/>
              </a:ext>
            </a:extLst>
          </p:cNvPr>
          <p:cNvSpPr>
            <a:spLocks noGrp="1"/>
          </p:cNvSpPr>
          <p:nvPr>
            <p:ph type="sldNum" sz="quarter" idx="12"/>
          </p:nvPr>
        </p:nvSpPr>
        <p:spPr/>
        <p:txBody>
          <a:bodyPr/>
          <a:lstStyle/>
          <a:p>
            <a:fld id="{0614C094-3985-45AA-B6BD-B040A5EEDBF8}" type="slidenum">
              <a:rPr lang="en-GB" smtClean="0"/>
              <a:t>‹#›</a:t>
            </a:fld>
            <a:endParaRPr lang="en-GB"/>
          </a:p>
        </p:txBody>
      </p:sp>
    </p:spTree>
    <p:extLst>
      <p:ext uri="{BB962C8B-B14F-4D97-AF65-F5344CB8AC3E}">
        <p14:creationId xmlns:p14="http://schemas.microsoft.com/office/powerpoint/2010/main" val="2193790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9C72-E962-F44C-D43D-6EF0E492F065}"/>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811A519A-36D3-3988-2208-8BC9E2F94468}"/>
              </a:ext>
            </a:extLst>
          </p:cNvPr>
          <p:cNvSpPr>
            <a:spLocks noGrp="1"/>
          </p:cNvSpPr>
          <p:nvPr>
            <p:ph type="dt" sz="half" idx="10"/>
          </p:nvPr>
        </p:nvSpPr>
        <p:spPr/>
        <p:txBody>
          <a:bodyPr/>
          <a:lstStyle/>
          <a:p>
            <a:fld id="{854F1BAD-BE42-4517-B98A-83E08AF41906}" type="datetimeFigureOut">
              <a:rPr lang="en-GB" smtClean="0"/>
              <a:t>16/12/2024</a:t>
            </a:fld>
            <a:endParaRPr lang="en-GB"/>
          </a:p>
        </p:txBody>
      </p:sp>
      <p:sp>
        <p:nvSpPr>
          <p:cNvPr id="4" name="Footer Placeholder 3">
            <a:extLst>
              <a:ext uri="{FF2B5EF4-FFF2-40B4-BE49-F238E27FC236}">
                <a16:creationId xmlns:a16="http://schemas.microsoft.com/office/drawing/2014/main" id="{46B949DA-7BA7-CC8E-5843-6E8BF66EC96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E28A363-8EC1-D28E-8749-2BC3E064F3EA}"/>
              </a:ext>
            </a:extLst>
          </p:cNvPr>
          <p:cNvSpPr>
            <a:spLocks noGrp="1"/>
          </p:cNvSpPr>
          <p:nvPr>
            <p:ph type="sldNum" sz="quarter" idx="12"/>
          </p:nvPr>
        </p:nvSpPr>
        <p:spPr/>
        <p:txBody>
          <a:bodyPr/>
          <a:lstStyle/>
          <a:p>
            <a:fld id="{0614C094-3985-45AA-B6BD-B040A5EEDBF8}" type="slidenum">
              <a:rPr lang="en-GB" smtClean="0"/>
              <a:t>‹#›</a:t>
            </a:fld>
            <a:endParaRPr lang="en-GB"/>
          </a:p>
        </p:txBody>
      </p:sp>
    </p:spTree>
    <p:extLst>
      <p:ext uri="{BB962C8B-B14F-4D97-AF65-F5344CB8AC3E}">
        <p14:creationId xmlns:p14="http://schemas.microsoft.com/office/powerpoint/2010/main" val="1896658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64DB87-74C0-C5B5-BE71-D5F54DFD9798}"/>
              </a:ext>
            </a:extLst>
          </p:cNvPr>
          <p:cNvSpPr>
            <a:spLocks noGrp="1"/>
          </p:cNvSpPr>
          <p:nvPr>
            <p:ph type="dt" sz="half" idx="10"/>
          </p:nvPr>
        </p:nvSpPr>
        <p:spPr/>
        <p:txBody>
          <a:bodyPr/>
          <a:lstStyle/>
          <a:p>
            <a:fld id="{854F1BAD-BE42-4517-B98A-83E08AF41906}" type="datetimeFigureOut">
              <a:rPr lang="en-GB" smtClean="0"/>
              <a:t>16/12/2024</a:t>
            </a:fld>
            <a:endParaRPr lang="en-GB"/>
          </a:p>
        </p:txBody>
      </p:sp>
      <p:sp>
        <p:nvSpPr>
          <p:cNvPr id="3" name="Footer Placeholder 2">
            <a:extLst>
              <a:ext uri="{FF2B5EF4-FFF2-40B4-BE49-F238E27FC236}">
                <a16:creationId xmlns:a16="http://schemas.microsoft.com/office/drawing/2014/main" id="{5BB370C0-7482-4DF6-2EA1-3B24A2A77E1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79BFCE0-13CD-2EB1-6800-A15BE270E04B}"/>
              </a:ext>
            </a:extLst>
          </p:cNvPr>
          <p:cNvSpPr>
            <a:spLocks noGrp="1"/>
          </p:cNvSpPr>
          <p:nvPr>
            <p:ph type="sldNum" sz="quarter" idx="12"/>
          </p:nvPr>
        </p:nvSpPr>
        <p:spPr/>
        <p:txBody>
          <a:bodyPr/>
          <a:lstStyle/>
          <a:p>
            <a:fld id="{0614C094-3985-45AA-B6BD-B040A5EEDBF8}" type="slidenum">
              <a:rPr lang="en-GB" smtClean="0"/>
              <a:t>‹#›</a:t>
            </a:fld>
            <a:endParaRPr lang="en-GB"/>
          </a:p>
        </p:txBody>
      </p:sp>
    </p:spTree>
    <p:extLst>
      <p:ext uri="{BB962C8B-B14F-4D97-AF65-F5344CB8AC3E}">
        <p14:creationId xmlns:p14="http://schemas.microsoft.com/office/powerpoint/2010/main" val="1525510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AC235-9E72-4325-11C8-7F1BF1D1E37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939E50E5-0DFA-CBC5-27C1-2998AF1114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9EA8927C-1CA7-9CB2-3004-4FCCB396D9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68125D3-6CA0-BF55-3AFB-EABF9D4DD94E}"/>
              </a:ext>
            </a:extLst>
          </p:cNvPr>
          <p:cNvSpPr>
            <a:spLocks noGrp="1"/>
          </p:cNvSpPr>
          <p:nvPr>
            <p:ph type="dt" sz="half" idx="10"/>
          </p:nvPr>
        </p:nvSpPr>
        <p:spPr/>
        <p:txBody>
          <a:bodyPr/>
          <a:lstStyle/>
          <a:p>
            <a:fld id="{854F1BAD-BE42-4517-B98A-83E08AF41906}" type="datetimeFigureOut">
              <a:rPr lang="en-GB" smtClean="0"/>
              <a:t>16/12/2024</a:t>
            </a:fld>
            <a:endParaRPr lang="en-GB"/>
          </a:p>
        </p:txBody>
      </p:sp>
      <p:sp>
        <p:nvSpPr>
          <p:cNvPr id="6" name="Footer Placeholder 5">
            <a:extLst>
              <a:ext uri="{FF2B5EF4-FFF2-40B4-BE49-F238E27FC236}">
                <a16:creationId xmlns:a16="http://schemas.microsoft.com/office/drawing/2014/main" id="{5DF61117-5BE3-F256-B5D9-717B062696F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BF8C60B-24D8-1344-D2A9-5BBF42673775}"/>
              </a:ext>
            </a:extLst>
          </p:cNvPr>
          <p:cNvSpPr>
            <a:spLocks noGrp="1"/>
          </p:cNvSpPr>
          <p:nvPr>
            <p:ph type="sldNum" sz="quarter" idx="12"/>
          </p:nvPr>
        </p:nvSpPr>
        <p:spPr/>
        <p:txBody>
          <a:bodyPr/>
          <a:lstStyle/>
          <a:p>
            <a:fld id="{0614C094-3985-45AA-B6BD-B040A5EEDBF8}" type="slidenum">
              <a:rPr lang="en-GB" smtClean="0"/>
              <a:t>‹#›</a:t>
            </a:fld>
            <a:endParaRPr lang="en-GB"/>
          </a:p>
        </p:txBody>
      </p:sp>
    </p:spTree>
    <p:extLst>
      <p:ext uri="{BB962C8B-B14F-4D97-AF65-F5344CB8AC3E}">
        <p14:creationId xmlns:p14="http://schemas.microsoft.com/office/powerpoint/2010/main" val="1317244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A356B-848E-A726-635D-97CD05190AC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7A4F24E2-C1BB-8288-22EE-465BE51FAE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5369541-3595-A4B2-B26A-145C1B180B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C3FA264-43F2-BE89-2AAC-C5547EF4785C}"/>
              </a:ext>
            </a:extLst>
          </p:cNvPr>
          <p:cNvSpPr>
            <a:spLocks noGrp="1"/>
          </p:cNvSpPr>
          <p:nvPr>
            <p:ph type="dt" sz="half" idx="10"/>
          </p:nvPr>
        </p:nvSpPr>
        <p:spPr/>
        <p:txBody>
          <a:bodyPr/>
          <a:lstStyle/>
          <a:p>
            <a:fld id="{854F1BAD-BE42-4517-B98A-83E08AF41906}" type="datetimeFigureOut">
              <a:rPr lang="en-GB" smtClean="0"/>
              <a:t>16/12/2024</a:t>
            </a:fld>
            <a:endParaRPr lang="en-GB"/>
          </a:p>
        </p:txBody>
      </p:sp>
      <p:sp>
        <p:nvSpPr>
          <p:cNvPr id="6" name="Footer Placeholder 5">
            <a:extLst>
              <a:ext uri="{FF2B5EF4-FFF2-40B4-BE49-F238E27FC236}">
                <a16:creationId xmlns:a16="http://schemas.microsoft.com/office/drawing/2014/main" id="{EC312EA2-7A31-4906-7979-27EB004C445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AF7D772-8D68-356B-3C43-58C12DCB31FB}"/>
              </a:ext>
            </a:extLst>
          </p:cNvPr>
          <p:cNvSpPr>
            <a:spLocks noGrp="1"/>
          </p:cNvSpPr>
          <p:nvPr>
            <p:ph type="sldNum" sz="quarter" idx="12"/>
          </p:nvPr>
        </p:nvSpPr>
        <p:spPr/>
        <p:txBody>
          <a:bodyPr/>
          <a:lstStyle/>
          <a:p>
            <a:fld id="{0614C094-3985-45AA-B6BD-B040A5EEDBF8}" type="slidenum">
              <a:rPr lang="en-GB" smtClean="0"/>
              <a:t>‹#›</a:t>
            </a:fld>
            <a:endParaRPr lang="en-GB"/>
          </a:p>
        </p:txBody>
      </p:sp>
    </p:spTree>
    <p:extLst>
      <p:ext uri="{BB962C8B-B14F-4D97-AF65-F5344CB8AC3E}">
        <p14:creationId xmlns:p14="http://schemas.microsoft.com/office/powerpoint/2010/main" val="3552281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0915FB-53B7-273E-9D62-AF4D4B20C6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45DF31D2-FD44-03BB-5427-2ECA0CC5D3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BE484CD-0621-36D7-1A8E-40727BC2F1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4F1BAD-BE42-4517-B98A-83E08AF41906}" type="datetimeFigureOut">
              <a:rPr lang="en-GB" smtClean="0"/>
              <a:t>16/12/2024</a:t>
            </a:fld>
            <a:endParaRPr lang="en-GB"/>
          </a:p>
        </p:txBody>
      </p:sp>
      <p:sp>
        <p:nvSpPr>
          <p:cNvPr id="5" name="Footer Placeholder 4">
            <a:extLst>
              <a:ext uri="{FF2B5EF4-FFF2-40B4-BE49-F238E27FC236}">
                <a16:creationId xmlns:a16="http://schemas.microsoft.com/office/drawing/2014/main" id="{B5828B85-B2FC-9080-7000-065E258B51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087BE5B-E508-D63B-9031-591D0F2731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14C094-3985-45AA-B6BD-B040A5EEDBF8}" type="slidenum">
              <a:rPr lang="en-GB" smtClean="0"/>
              <a:t>‹#›</a:t>
            </a:fld>
            <a:endParaRPr lang="en-GB"/>
          </a:p>
        </p:txBody>
      </p:sp>
    </p:spTree>
    <p:extLst>
      <p:ext uri="{BB962C8B-B14F-4D97-AF65-F5344CB8AC3E}">
        <p14:creationId xmlns:p14="http://schemas.microsoft.com/office/powerpoint/2010/main" val="3694989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D8D0B9C-158C-95E6-BF3A-DD63623EEBE7}"/>
              </a:ext>
            </a:extLst>
          </p:cNvPr>
          <p:cNvSpPr txBox="1"/>
          <p:nvPr/>
        </p:nvSpPr>
        <p:spPr>
          <a:xfrm>
            <a:off x="3365500" y="143933"/>
            <a:ext cx="5461000" cy="2308324"/>
          </a:xfrm>
          <a:prstGeom prst="rect">
            <a:avLst/>
          </a:prstGeom>
          <a:noFill/>
        </p:spPr>
        <p:txBody>
          <a:bodyPr wrap="square" rtlCol="0">
            <a:spAutoFit/>
          </a:bodyPr>
          <a:lstStyle/>
          <a:p>
            <a:pPr algn="ctr"/>
            <a:r>
              <a:rPr lang="en-GB" u="sng" dirty="0">
                <a:latin typeface="Comic Sans MS" panose="030F0702030302020204" pitchFamily="66" charset="0"/>
              </a:rPr>
              <a:t>Science- Magnets</a:t>
            </a:r>
          </a:p>
          <a:p>
            <a:pPr algn="ctr"/>
            <a:endParaRPr lang="en-GB" u="sng" dirty="0">
              <a:latin typeface="Comic Sans MS" panose="030F0702030302020204" pitchFamily="66" charset="0"/>
            </a:endParaRPr>
          </a:p>
          <a:p>
            <a:pPr algn="ctr"/>
            <a:r>
              <a:rPr lang="en-GB" dirty="0">
                <a:latin typeface="Comic Sans MS" panose="030F0702030302020204" pitchFamily="66" charset="0"/>
              </a:rPr>
              <a:t>Today we carried out an investigation to see if all magnets had the same strength. We tested a variety of magnets to see how many paper clips it could hold. We were amazed at some of them! After discussing our results, we found the horseshoe magnet to be the strongest.</a:t>
            </a:r>
          </a:p>
        </p:txBody>
      </p:sp>
      <p:pic>
        <p:nvPicPr>
          <p:cNvPr id="20" name="Picture 19">
            <a:extLst>
              <a:ext uri="{FF2B5EF4-FFF2-40B4-BE49-F238E27FC236}">
                <a16:creationId xmlns:a16="http://schemas.microsoft.com/office/drawing/2014/main" id="{ED0FF658-9480-15C3-6650-E4BAD86EF395}"/>
              </a:ext>
            </a:extLst>
          </p:cNvPr>
          <p:cNvPicPr>
            <a:picLocks noChangeAspect="1"/>
          </p:cNvPicPr>
          <p:nvPr/>
        </p:nvPicPr>
        <p:blipFill>
          <a:blip r:embed="rId2">
            <a:extLst>
              <a:ext uri="{28A0092B-C50C-407E-A947-70E740481C1C}">
                <a14:useLocalDpi xmlns:a14="http://schemas.microsoft.com/office/drawing/2010/main" val="0"/>
              </a:ext>
            </a:extLst>
          </a:blip>
          <a:srcRect l="16596" t="1332" r="11915" b="9968"/>
          <a:stretch/>
        </p:blipFill>
        <p:spPr>
          <a:xfrm rot="5400000">
            <a:off x="25151" y="3373720"/>
            <a:ext cx="3460504" cy="3220189"/>
          </a:xfrm>
          <a:prstGeom prst="rect">
            <a:avLst/>
          </a:prstGeom>
        </p:spPr>
      </p:pic>
      <p:pic>
        <p:nvPicPr>
          <p:cNvPr id="24" name="Picture 23">
            <a:extLst>
              <a:ext uri="{FF2B5EF4-FFF2-40B4-BE49-F238E27FC236}">
                <a16:creationId xmlns:a16="http://schemas.microsoft.com/office/drawing/2014/main" id="{A486F432-C259-E78B-4346-DE60FF28EF3A}"/>
              </a:ext>
            </a:extLst>
          </p:cNvPr>
          <p:cNvPicPr>
            <a:picLocks noChangeAspect="1"/>
          </p:cNvPicPr>
          <p:nvPr/>
        </p:nvPicPr>
        <p:blipFill>
          <a:blip r:embed="rId3">
            <a:extLst>
              <a:ext uri="{28A0092B-C50C-407E-A947-70E740481C1C}">
                <a14:useLocalDpi xmlns:a14="http://schemas.microsoft.com/office/drawing/2010/main" val="0"/>
              </a:ext>
            </a:extLst>
          </a:blip>
          <a:srcRect l="12907" r="22850"/>
          <a:stretch/>
        </p:blipFill>
        <p:spPr>
          <a:xfrm rot="5400000">
            <a:off x="9132618" y="-78150"/>
            <a:ext cx="2652473" cy="3096639"/>
          </a:xfrm>
          <a:prstGeom prst="rect">
            <a:avLst/>
          </a:prstGeom>
        </p:spPr>
      </p:pic>
      <p:pic>
        <p:nvPicPr>
          <p:cNvPr id="26" name="Picture 25">
            <a:extLst>
              <a:ext uri="{FF2B5EF4-FFF2-40B4-BE49-F238E27FC236}">
                <a16:creationId xmlns:a16="http://schemas.microsoft.com/office/drawing/2014/main" id="{DA6A69E8-8B45-763B-9503-FD11A6EC0704}"/>
              </a:ext>
            </a:extLst>
          </p:cNvPr>
          <p:cNvPicPr>
            <a:picLocks noChangeAspect="1"/>
          </p:cNvPicPr>
          <p:nvPr/>
        </p:nvPicPr>
        <p:blipFill>
          <a:blip r:embed="rId4">
            <a:extLst>
              <a:ext uri="{28A0092B-C50C-407E-A947-70E740481C1C}">
                <a14:useLocalDpi xmlns:a14="http://schemas.microsoft.com/office/drawing/2010/main" val="0"/>
              </a:ext>
            </a:extLst>
          </a:blip>
          <a:srcRect l="8937" r="11489" b="19803"/>
          <a:stretch/>
        </p:blipFill>
        <p:spPr>
          <a:xfrm rot="5400000">
            <a:off x="9009549" y="3636643"/>
            <a:ext cx="3414410" cy="2580840"/>
          </a:xfrm>
          <a:prstGeom prst="rect">
            <a:avLst/>
          </a:prstGeom>
        </p:spPr>
      </p:pic>
      <p:pic>
        <p:nvPicPr>
          <p:cNvPr id="28" name="Picture 27">
            <a:extLst>
              <a:ext uri="{FF2B5EF4-FFF2-40B4-BE49-F238E27FC236}">
                <a16:creationId xmlns:a16="http://schemas.microsoft.com/office/drawing/2014/main" id="{7F061F80-E42F-2A93-981B-D3DA288F0836}"/>
              </a:ext>
            </a:extLst>
          </p:cNvPr>
          <p:cNvPicPr>
            <a:picLocks noChangeAspect="1"/>
          </p:cNvPicPr>
          <p:nvPr/>
        </p:nvPicPr>
        <p:blipFill>
          <a:blip r:embed="rId5">
            <a:extLst>
              <a:ext uri="{28A0092B-C50C-407E-A947-70E740481C1C}">
                <a14:useLocalDpi xmlns:a14="http://schemas.microsoft.com/office/drawing/2010/main" val="0"/>
              </a:ext>
            </a:extLst>
          </a:blip>
          <a:srcRect l="14894" r="25674" b="15075"/>
          <a:stretch/>
        </p:blipFill>
        <p:spPr>
          <a:xfrm rot="5400000">
            <a:off x="253028" y="36216"/>
            <a:ext cx="3004753" cy="3220188"/>
          </a:xfrm>
          <a:prstGeom prst="rect">
            <a:avLst/>
          </a:prstGeom>
        </p:spPr>
      </p:pic>
      <p:pic>
        <p:nvPicPr>
          <p:cNvPr id="30" name="Picture 29">
            <a:extLst>
              <a:ext uri="{FF2B5EF4-FFF2-40B4-BE49-F238E27FC236}">
                <a16:creationId xmlns:a16="http://schemas.microsoft.com/office/drawing/2014/main" id="{C50E48F1-A1E9-4240-89C4-94240009D4BB}"/>
              </a:ext>
            </a:extLst>
          </p:cNvPr>
          <p:cNvPicPr>
            <a:picLocks noChangeAspect="1"/>
          </p:cNvPicPr>
          <p:nvPr/>
        </p:nvPicPr>
        <p:blipFill>
          <a:blip r:embed="rId6">
            <a:extLst>
              <a:ext uri="{28A0092B-C50C-407E-A947-70E740481C1C}">
                <a14:useLocalDpi xmlns:a14="http://schemas.microsoft.com/office/drawing/2010/main" val="0"/>
              </a:ext>
            </a:extLst>
          </a:blip>
          <a:srcRect l="15036" r="6241" b="5808"/>
          <a:stretch/>
        </p:blipFill>
        <p:spPr>
          <a:xfrm rot="5400000">
            <a:off x="3355424" y="2931779"/>
            <a:ext cx="3285067" cy="2947929"/>
          </a:xfrm>
          <a:prstGeom prst="rect">
            <a:avLst/>
          </a:prstGeom>
        </p:spPr>
      </p:pic>
      <p:pic>
        <p:nvPicPr>
          <p:cNvPr id="32" name="Picture 31">
            <a:extLst>
              <a:ext uri="{FF2B5EF4-FFF2-40B4-BE49-F238E27FC236}">
                <a16:creationId xmlns:a16="http://schemas.microsoft.com/office/drawing/2014/main" id="{32B52112-2D27-4164-6913-7467D0F34957}"/>
              </a:ext>
            </a:extLst>
          </p:cNvPr>
          <p:cNvPicPr>
            <a:picLocks noChangeAspect="1"/>
          </p:cNvPicPr>
          <p:nvPr/>
        </p:nvPicPr>
        <p:blipFill>
          <a:blip r:embed="rId7">
            <a:extLst>
              <a:ext uri="{28A0092B-C50C-407E-A947-70E740481C1C}">
                <a14:useLocalDpi xmlns:a14="http://schemas.microsoft.com/office/drawing/2010/main" val="0"/>
              </a:ext>
            </a:extLst>
          </a:blip>
          <a:srcRect l="15460" t="5114" r="21703" b="7888"/>
          <a:stretch/>
        </p:blipFill>
        <p:spPr>
          <a:xfrm rot="5400000">
            <a:off x="6713716" y="2408830"/>
            <a:ext cx="2470824" cy="2565642"/>
          </a:xfrm>
          <a:prstGeom prst="rect">
            <a:avLst/>
          </a:prstGeom>
        </p:spPr>
      </p:pic>
      <p:pic>
        <p:nvPicPr>
          <p:cNvPr id="34" name="Picture 33">
            <a:extLst>
              <a:ext uri="{FF2B5EF4-FFF2-40B4-BE49-F238E27FC236}">
                <a16:creationId xmlns:a16="http://schemas.microsoft.com/office/drawing/2014/main" id="{BCEAD0F3-4FC4-396E-66E4-2A5D36F950E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30416" y="4703331"/>
            <a:ext cx="2574583" cy="1930937"/>
          </a:xfrm>
          <a:prstGeom prst="rect">
            <a:avLst/>
          </a:prstGeom>
        </p:spPr>
      </p:pic>
    </p:spTree>
    <p:extLst>
      <p:ext uri="{BB962C8B-B14F-4D97-AF65-F5344CB8AC3E}">
        <p14:creationId xmlns:p14="http://schemas.microsoft.com/office/powerpoint/2010/main" val="40375046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TotalTime>
  <Words>57</Words>
  <Application>Microsoft Office PowerPoint</Application>
  <PresentationFormat>Widescreen</PresentationFormat>
  <Paragraphs>3</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Comic Sans MS</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Beckie Daley</dc:creator>
  <cp:lastModifiedBy>Beckie Daley</cp:lastModifiedBy>
  <cp:revision>3</cp:revision>
  <dcterms:created xsi:type="dcterms:W3CDTF">2024-12-16T21:23:25Z</dcterms:created>
  <dcterms:modified xsi:type="dcterms:W3CDTF">2024-12-16T21:38:35Z</dcterms:modified>
</cp:coreProperties>
</file>