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0" d="100"/>
          <a:sy n="90" d="100"/>
        </p:scale>
        <p:origin x="35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7B6D3-E83F-267A-9F1F-A89A5B6DD89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BA936FE-42A3-642C-8627-754283EDC9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D45521E-0878-2EB3-96C6-F046C6D01989}"/>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0295899F-C7C8-DCEA-44FD-D8CC5DA155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0FA3F4-DC8A-0C37-7D54-0A4315664323}"/>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98043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AD60-AF45-86CD-12BF-D0412A5EE39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A81F3F9-D04C-09AA-7817-4D1B486E4B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153691C-30DC-EB11-133E-09728052005E}"/>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E3804B5A-1AF8-9DAE-ADAB-EA66741BBA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010A61-019F-88FA-0F2F-00F49210427B}"/>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122723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F6D9D-089C-4B6E-0A69-B4FE3E6FB33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E23D7A2-C0B0-D1BB-AD6C-A7392366C7D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F532AB-71FB-1249-79C3-865C986FB386}"/>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33E7BBFF-EC66-08CD-952B-94667E50CA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C24E04-BB6B-991E-132A-DB9A6620056B}"/>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3563419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380E0-E89D-B660-4DD3-4EB2F553009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83D46FB-CE09-2DF1-1704-184C2279A2B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E8F95A-CEFC-9AD9-C997-15768739E02A}"/>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A33BF27A-2C7D-09B2-B343-C6B41C64AC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A14BE6-EB98-B721-4A67-EB862930B4D5}"/>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263030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80AE-E3C5-DC78-69B5-C83F3A49985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A17C444-FA8E-875E-C733-A22AD71437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0CA111A-9716-9027-8EB7-1870A5ADC84A}"/>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54070EE2-EEDB-8B38-1EB1-2FB4ADE130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BD2BF9-2CFC-A144-CE47-94F80BA34DDA}"/>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427804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659B-5738-0BA5-A336-7ED03FF9DE2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37CB188-0D2F-0315-1E1D-CBA17885ED9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41D399D-E8A8-C67E-4A6E-2B1BAB5F009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3EB3058-4CA2-D468-AC3E-B34D48E78CE2}"/>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6" name="Footer Placeholder 5">
            <a:extLst>
              <a:ext uri="{FF2B5EF4-FFF2-40B4-BE49-F238E27FC236}">
                <a16:creationId xmlns:a16="http://schemas.microsoft.com/office/drawing/2014/main" id="{8B1C6EA1-9917-17F1-6467-A4A6BEA2E1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272F64-30BE-EB44-9233-CFD7CC81AF36}"/>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2256040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39570-1EC8-B32F-80D6-B6BFD934D72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DA57EA6-9A41-5DE2-0ECC-6C80F45A4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589F60-B42A-5C58-A111-F1D7FCE0331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4B38BED-02D1-21BD-CAB6-A284628FF3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6C3FCA6-9CE4-C29D-E877-06768E5118E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D0CB4CC-79BA-4209-8A13-8543EB40D8BF}"/>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8" name="Footer Placeholder 7">
            <a:extLst>
              <a:ext uri="{FF2B5EF4-FFF2-40B4-BE49-F238E27FC236}">
                <a16:creationId xmlns:a16="http://schemas.microsoft.com/office/drawing/2014/main" id="{418CAF38-36CC-984C-3161-BA9366FB2AD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5A2E04-A215-641D-BC88-82C41D03B351}"/>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219379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9C72-E962-F44C-D43D-6EF0E492F06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11A519A-36D3-3988-2208-8BC9E2F94468}"/>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4" name="Footer Placeholder 3">
            <a:extLst>
              <a:ext uri="{FF2B5EF4-FFF2-40B4-BE49-F238E27FC236}">
                <a16:creationId xmlns:a16="http://schemas.microsoft.com/office/drawing/2014/main" id="{46B949DA-7BA7-CC8E-5843-6E8BF66EC9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28A363-8EC1-D28E-8749-2BC3E064F3EA}"/>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1896658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4DB87-74C0-C5B5-BE71-D5F54DFD9798}"/>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3" name="Footer Placeholder 2">
            <a:extLst>
              <a:ext uri="{FF2B5EF4-FFF2-40B4-BE49-F238E27FC236}">
                <a16:creationId xmlns:a16="http://schemas.microsoft.com/office/drawing/2014/main" id="{5BB370C0-7482-4DF6-2EA1-3B24A2A77E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79BFCE0-13CD-2EB1-6800-A15BE270E04B}"/>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152551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AC235-9E72-4325-11C8-7F1BF1D1E3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39E50E5-0DFA-CBC5-27C1-2998AF1114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EA8927C-1CA7-9CB2-3004-4FCCB396D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8125D3-6CA0-BF55-3AFB-EABF9D4DD94E}"/>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6" name="Footer Placeholder 5">
            <a:extLst>
              <a:ext uri="{FF2B5EF4-FFF2-40B4-BE49-F238E27FC236}">
                <a16:creationId xmlns:a16="http://schemas.microsoft.com/office/drawing/2014/main" id="{5DF61117-5BE3-F256-B5D9-717B062696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F8C60B-24D8-1344-D2A9-5BBF42673775}"/>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1317244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356B-848E-A726-635D-97CD05190A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A4F24E2-C1BB-8288-22EE-465BE51FA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369541-3595-A4B2-B26A-145C1B18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3FA264-43F2-BE89-2AAC-C5547EF4785C}"/>
              </a:ext>
            </a:extLst>
          </p:cNvPr>
          <p:cNvSpPr>
            <a:spLocks noGrp="1"/>
          </p:cNvSpPr>
          <p:nvPr>
            <p:ph type="dt" sz="half" idx="10"/>
          </p:nvPr>
        </p:nvSpPr>
        <p:spPr/>
        <p:txBody>
          <a:bodyPr/>
          <a:lstStyle/>
          <a:p>
            <a:fld id="{854F1BAD-BE42-4517-B98A-83E08AF41906}" type="datetimeFigureOut">
              <a:rPr lang="en-GB" smtClean="0"/>
              <a:t>16/12/2024</a:t>
            </a:fld>
            <a:endParaRPr lang="en-GB"/>
          </a:p>
        </p:txBody>
      </p:sp>
      <p:sp>
        <p:nvSpPr>
          <p:cNvPr id="6" name="Footer Placeholder 5">
            <a:extLst>
              <a:ext uri="{FF2B5EF4-FFF2-40B4-BE49-F238E27FC236}">
                <a16:creationId xmlns:a16="http://schemas.microsoft.com/office/drawing/2014/main" id="{EC312EA2-7A31-4906-7979-27EB004C44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F7D772-8D68-356B-3C43-58C12DCB31FB}"/>
              </a:ext>
            </a:extLst>
          </p:cNvPr>
          <p:cNvSpPr>
            <a:spLocks noGrp="1"/>
          </p:cNvSpPr>
          <p:nvPr>
            <p:ph type="sldNum" sz="quarter" idx="12"/>
          </p:nvPr>
        </p:nvSpPr>
        <p:spPr/>
        <p:txBody>
          <a:bodyPr/>
          <a:lstStyle/>
          <a:p>
            <a:fld id="{0614C094-3985-45AA-B6BD-B040A5EEDBF8}" type="slidenum">
              <a:rPr lang="en-GB" smtClean="0"/>
              <a:t>‹#›</a:t>
            </a:fld>
            <a:endParaRPr lang="en-GB"/>
          </a:p>
        </p:txBody>
      </p:sp>
    </p:spTree>
    <p:extLst>
      <p:ext uri="{BB962C8B-B14F-4D97-AF65-F5344CB8AC3E}">
        <p14:creationId xmlns:p14="http://schemas.microsoft.com/office/powerpoint/2010/main" val="355228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0915FB-53B7-273E-9D62-AF4D4B20C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5DF31D2-FD44-03BB-5427-2ECA0CC5D3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BE484CD-0621-36D7-1A8E-40727BC2F1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F1BAD-BE42-4517-B98A-83E08AF41906}" type="datetimeFigureOut">
              <a:rPr lang="en-GB" smtClean="0"/>
              <a:t>16/12/2024</a:t>
            </a:fld>
            <a:endParaRPr lang="en-GB"/>
          </a:p>
        </p:txBody>
      </p:sp>
      <p:sp>
        <p:nvSpPr>
          <p:cNvPr id="5" name="Footer Placeholder 4">
            <a:extLst>
              <a:ext uri="{FF2B5EF4-FFF2-40B4-BE49-F238E27FC236}">
                <a16:creationId xmlns:a16="http://schemas.microsoft.com/office/drawing/2014/main" id="{B5828B85-B2FC-9080-7000-065E258B5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087BE5B-E508-D63B-9031-591D0F2731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4C094-3985-45AA-B6BD-B040A5EEDBF8}" type="slidenum">
              <a:rPr lang="en-GB" smtClean="0"/>
              <a:t>‹#›</a:t>
            </a:fld>
            <a:endParaRPr lang="en-GB"/>
          </a:p>
        </p:txBody>
      </p:sp>
    </p:spTree>
    <p:extLst>
      <p:ext uri="{BB962C8B-B14F-4D97-AF65-F5344CB8AC3E}">
        <p14:creationId xmlns:p14="http://schemas.microsoft.com/office/powerpoint/2010/main" val="36949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8D0B9C-158C-95E6-BF3A-DD63623EEBE7}"/>
              </a:ext>
            </a:extLst>
          </p:cNvPr>
          <p:cNvSpPr txBox="1"/>
          <p:nvPr/>
        </p:nvSpPr>
        <p:spPr>
          <a:xfrm>
            <a:off x="1003300" y="143933"/>
            <a:ext cx="5461000" cy="2585323"/>
          </a:xfrm>
          <a:prstGeom prst="rect">
            <a:avLst/>
          </a:prstGeom>
          <a:noFill/>
        </p:spPr>
        <p:txBody>
          <a:bodyPr wrap="square" rtlCol="0">
            <a:spAutoFit/>
          </a:bodyPr>
          <a:lstStyle/>
          <a:p>
            <a:pPr algn="ctr"/>
            <a:r>
              <a:rPr lang="en-GB" u="sng" dirty="0">
                <a:latin typeface="Comic Sans MS" panose="030F0702030302020204" pitchFamily="66" charset="0"/>
              </a:rPr>
              <a:t>Art- Hilma </a:t>
            </a:r>
            <a:r>
              <a:rPr lang="en-GB" u="sng" dirty="0" err="1">
                <a:latin typeface="Comic Sans MS" panose="030F0702030302020204" pitchFamily="66" charset="0"/>
              </a:rPr>
              <a:t>Af</a:t>
            </a:r>
            <a:r>
              <a:rPr lang="en-GB" u="sng" dirty="0">
                <a:latin typeface="Comic Sans MS" panose="030F0702030302020204" pitchFamily="66" charset="0"/>
              </a:rPr>
              <a:t> Klint inspired piece</a:t>
            </a:r>
          </a:p>
          <a:p>
            <a:endParaRPr lang="en-GB" u="sng" dirty="0">
              <a:latin typeface="Comic Sans MS" panose="030F0702030302020204" pitchFamily="66" charset="0"/>
            </a:endParaRPr>
          </a:p>
          <a:p>
            <a:pPr algn="ctr"/>
            <a:r>
              <a:rPr lang="en-GB" dirty="0">
                <a:latin typeface="Comic Sans MS" panose="030F0702030302020204" pitchFamily="66" charset="0"/>
              </a:rPr>
              <a:t>Today we had lots of fun experimenting with the different paint skills we have learnt over the last few week to create our own abstract pieces of art. We used the primary colours (red, blue and yellow) and black and white to create shades and tones to convey emotion, and incorporated different shapes too. Great work Year 3!</a:t>
            </a:r>
          </a:p>
        </p:txBody>
      </p:sp>
      <p:pic>
        <p:nvPicPr>
          <p:cNvPr id="6" name="Picture 5">
            <a:extLst>
              <a:ext uri="{FF2B5EF4-FFF2-40B4-BE49-F238E27FC236}">
                <a16:creationId xmlns:a16="http://schemas.microsoft.com/office/drawing/2014/main" id="{3F494075-AACD-7607-9A9D-48685EDD1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8" y="3294592"/>
            <a:ext cx="3530600" cy="2647950"/>
          </a:xfrm>
          <a:prstGeom prst="rect">
            <a:avLst/>
          </a:prstGeom>
        </p:spPr>
      </p:pic>
      <p:pic>
        <p:nvPicPr>
          <p:cNvPr id="8" name="Picture 7">
            <a:extLst>
              <a:ext uri="{FF2B5EF4-FFF2-40B4-BE49-F238E27FC236}">
                <a16:creationId xmlns:a16="http://schemas.microsoft.com/office/drawing/2014/main" id="{C501A51B-AF85-D414-7C82-9BE052AA48A5}"/>
              </a:ext>
            </a:extLst>
          </p:cNvPr>
          <p:cNvPicPr>
            <a:picLocks noChangeAspect="1"/>
          </p:cNvPicPr>
          <p:nvPr/>
        </p:nvPicPr>
        <p:blipFill>
          <a:blip r:embed="rId3">
            <a:extLst>
              <a:ext uri="{28A0092B-C50C-407E-A947-70E740481C1C}">
                <a14:useLocalDpi xmlns:a14="http://schemas.microsoft.com/office/drawing/2010/main" val="0"/>
              </a:ext>
            </a:extLst>
          </a:blip>
          <a:srcRect l="11234" r="14815" b="14609"/>
          <a:stretch/>
        </p:blipFill>
        <p:spPr>
          <a:xfrm rot="5400000">
            <a:off x="8751851" y="3335304"/>
            <a:ext cx="3530600" cy="3057594"/>
          </a:xfrm>
          <a:prstGeom prst="rect">
            <a:avLst/>
          </a:prstGeom>
        </p:spPr>
      </p:pic>
      <p:pic>
        <p:nvPicPr>
          <p:cNvPr id="10" name="Picture 9">
            <a:extLst>
              <a:ext uri="{FF2B5EF4-FFF2-40B4-BE49-F238E27FC236}">
                <a16:creationId xmlns:a16="http://schemas.microsoft.com/office/drawing/2014/main" id="{D19BC21F-3446-CB81-E67E-35B30B11FF8A}"/>
              </a:ext>
            </a:extLst>
          </p:cNvPr>
          <p:cNvPicPr>
            <a:picLocks noChangeAspect="1"/>
          </p:cNvPicPr>
          <p:nvPr/>
        </p:nvPicPr>
        <p:blipFill>
          <a:blip r:embed="rId4">
            <a:extLst>
              <a:ext uri="{28A0092B-C50C-407E-A947-70E740481C1C}">
                <a14:useLocalDpi xmlns:a14="http://schemas.microsoft.com/office/drawing/2010/main" val="0"/>
              </a:ext>
            </a:extLst>
          </a:blip>
          <a:srcRect l="17901" t="16913" r="12839" b="7037"/>
          <a:stretch/>
        </p:blipFill>
        <p:spPr>
          <a:xfrm rot="5400000">
            <a:off x="4114497" y="3395438"/>
            <a:ext cx="3361874" cy="2768600"/>
          </a:xfrm>
          <a:prstGeom prst="rect">
            <a:avLst/>
          </a:prstGeom>
        </p:spPr>
      </p:pic>
      <p:pic>
        <p:nvPicPr>
          <p:cNvPr id="12" name="Picture 11">
            <a:extLst>
              <a:ext uri="{FF2B5EF4-FFF2-40B4-BE49-F238E27FC236}">
                <a16:creationId xmlns:a16="http://schemas.microsoft.com/office/drawing/2014/main" id="{B3EA96D2-33B3-8B23-B1E0-1E78512E4914}"/>
              </a:ext>
            </a:extLst>
          </p:cNvPr>
          <p:cNvPicPr>
            <a:picLocks noChangeAspect="1"/>
          </p:cNvPicPr>
          <p:nvPr/>
        </p:nvPicPr>
        <p:blipFill>
          <a:blip r:embed="rId5">
            <a:extLst>
              <a:ext uri="{28A0092B-C50C-407E-A947-70E740481C1C}">
                <a14:useLocalDpi xmlns:a14="http://schemas.microsoft.com/office/drawing/2010/main" val="0"/>
              </a:ext>
            </a:extLst>
          </a:blip>
          <a:srcRect l="9630" r="26543"/>
          <a:stretch/>
        </p:blipFill>
        <p:spPr>
          <a:xfrm rot="5400000">
            <a:off x="7836036" y="852"/>
            <a:ext cx="2602100" cy="3057594"/>
          </a:xfrm>
          <a:prstGeom prst="rect">
            <a:avLst/>
          </a:prstGeom>
        </p:spPr>
      </p:pic>
    </p:spTree>
    <p:extLst>
      <p:ext uri="{BB962C8B-B14F-4D97-AF65-F5344CB8AC3E}">
        <p14:creationId xmlns:p14="http://schemas.microsoft.com/office/powerpoint/2010/main" val="403750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D80E5-7DA6-890E-009C-11F627364FB7}"/>
              </a:ext>
            </a:extLst>
          </p:cNvPr>
          <p:cNvPicPr>
            <a:picLocks noChangeAspect="1"/>
          </p:cNvPicPr>
          <p:nvPr/>
        </p:nvPicPr>
        <p:blipFill>
          <a:blip r:embed="rId2">
            <a:extLst>
              <a:ext uri="{28A0092B-C50C-407E-A947-70E740481C1C}">
                <a14:useLocalDpi xmlns:a14="http://schemas.microsoft.com/office/drawing/2010/main" val="0"/>
              </a:ext>
            </a:extLst>
          </a:blip>
          <a:srcRect l="4815" t="4897" r="19135" b="14279"/>
          <a:stretch/>
        </p:blipFill>
        <p:spPr>
          <a:xfrm rot="5400000">
            <a:off x="-300239" y="469577"/>
            <a:ext cx="3877076" cy="3090334"/>
          </a:xfrm>
          <a:prstGeom prst="rect">
            <a:avLst/>
          </a:prstGeom>
        </p:spPr>
      </p:pic>
      <p:pic>
        <p:nvPicPr>
          <p:cNvPr id="5" name="Picture 4">
            <a:extLst>
              <a:ext uri="{FF2B5EF4-FFF2-40B4-BE49-F238E27FC236}">
                <a16:creationId xmlns:a16="http://schemas.microsoft.com/office/drawing/2014/main" id="{C33743C2-99DB-B278-82D1-7F89C1286AA8}"/>
              </a:ext>
            </a:extLst>
          </p:cNvPr>
          <p:cNvPicPr>
            <a:picLocks noChangeAspect="1"/>
          </p:cNvPicPr>
          <p:nvPr/>
        </p:nvPicPr>
        <p:blipFill>
          <a:blip r:embed="rId3">
            <a:extLst>
              <a:ext uri="{28A0092B-C50C-407E-A947-70E740481C1C}">
                <a14:useLocalDpi xmlns:a14="http://schemas.microsoft.com/office/drawing/2010/main" val="0"/>
              </a:ext>
            </a:extLst>
          </a:blip>
          <a:srcRect l="21728" t="26461" r="24444" b="8354"/>
          <a:stretch/>
        </p:blipFill>
        <p:spPr>
          <a:xfrm rot="5400000">
            <a:off x="3691465" y="456547"/>
            <a:ext cx="3691470" cy="3352801"/>
          </a:xfrm>
          <a:prstGeom prst="rect">
            <a:avLst/>
          </a:prstGeom>
        </p:spPr>
      </p:pic>
      <p:pic>
        <p:nvPicPr>
          <p:cNvPr id="7" name="Picture 6">
            <a:extLst>
              <a:ext uri="{FF2B5EF4-FFF2-40B4-BE49-F238E27FC236}">
                <a16:creationId xmlns:a16="http://schemas.microsoft.com/office/drawing/2014/main" id="{1935B9E6-F827-98A7-BE80-EF401181D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73748" y="665038"/>
            <a:ext cx="3914423" cy="2935817"/>
          </a:xfrm>
          <a:prstGeom prst="rect">
            <a:avLst/>
          </a:prstGeom>
        </p:spPr>
      </p:pic>
      <p:pic>
        <p:nvPicPr>
          <p:cNvPr id="9" name="Picture 8">
            <a:extLst>
              <a:ext uri="{FF2B5EF4-FFF2-40B4-BE49-F238E27FC236}">
                <a16:creationId xmlns:a16="http://schemas.microsoft.com/office/drawing/2014/main" id="{36A02F66-9004-8FBC-8A28-82BE6547C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731933" y="3170715"/>
            <a:ext cx="4013200" cy="3009900"/>
          </a:xfrm>
          <a:prstGeom prst="rect">
            <a:avLst/>
          </a:prstGeom>
        </p:spPr>
      </p:pic>
      <p:pic>
        <p:nvPicPr>
          <p:cNvPr id="11" name="Picture 10">
            <a:extLst>
              <a:ext uri="{FF2B5EF4-FFF2-40B4-BE49-F238E27FC236}">
                <a16:creationId xmlns:a16="http://schemas.microsoft.com/office/drawing/2014/main" id="{449B8FBC-9E11-4841-04E1-42CC0A3F3DA6}"/>
              </a:ext>
            </a:extLst>
          </p:cNvPr>
          <p:cNvPicPr>
            <a:picLocks noChangeAspect="1"/>
          </p:cNvPicPr>
          <p:nvPr/>
        </p:nvPicPr>
        <p:blipFill>
          <a:blip r:embed="rId6">
            <a:extLst>
              <a:ext uri="{28A0092B-C50C-407E-A947-70E740481C1C}">
                <a14:useLocalDpi xmlns:a14="http://schemas.microsoft.com/office/drawing/2010/main" val="0"/>
              </a:ext>
            </a:extLst>
          </a:blip>
          <a:srcRect l="21235" r="16543"/>
          <a:stretch/>
        </p:blipFill>
        <p:spPr>
          <a:xfrm rot="5400000">
            <a:off x="2201331" y="3040239"/>
            <a:ext cx="3318935" cy="4000499"/>
          </a:xfrm>
          <a:prstGeom prst="rect">
            <a:avLst/>
          </a:prstGeom>
        </p:spPr>
      </p:pic>
    </p:spTree>
    <p:extLst>
      <p:ext uri="{BB962C8B-B14F-4D97-AF65-F5344CB8AC3E}">
        <p14:creationId xmlns:p14="http://schemas.microsoft.com/office/powerpoint/2010/main" val="3856694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71</Words>
  <Application>Microsoft Office PowerPoint</Application>
  <PresentationFormat>Widescreen</PresentationFormat>
  <Paragraphs>3</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Comic Sans MS</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Beckie Daley</dc:creator>
  <cp:lastModifiedBy>Beckie Daley</cp:lastModifiedBy>
  <cp:revision>2</cp:revision>
  <dcterms:created xsi:type="dcterms:W3CDTF">2024-12-16T21:23:25Z</dcterms:created>
  <dcterms:modified xsi:type="dcterms:W3CDTF">2024-12-16T21:29:25Z</dcterms:modified>
</cp:coreProperties>
</file>