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58" r:id="rId8"/>
    <p:sldId id="266" r:id="rId9"/>
    <p:sldId id="267" r:id="rId10"/>
    <p:sldId id="268" r:id="rId11"/>
    <p:sldId id="269" r:id="rId12"/>
    <p:sldId id="270" r:id="rId13"/>
    <p:sldId id="271" r:id="rId14"/>
    <p:sldId id="301" r:id="rId15"/>
    <p:sldId id="272" r:id="rId16"/>
    <p:sldId id="273" r:id="rId17"/>
    <p:sldId id="259" r:id="rId18"/>
    <p:sldId id="274" r:id="rId19"/>
    <p:sldId id="275" r:id="rId20"/>
    <p:sldId id="276" r:id="rId21"/>
    <p:sldId id="277" r:id="rId22"/>
    <p:sldId id="278" r:id="rId23"/>
    <p:sldId id="300" r:id="rId24"/>
    <p:sldId id="279" r:id="rId25"/>
    <p:sldId id="280" r:id="rId26"/>
    <p:sldId id="281" r:id="rId27"/>
    <p:sldId id="282" r:id="rId28"/>
    <p:sldId id="260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61" r:id="rId39"/>
    <p:sldId id="292" r:id="rId40"/>
    <p:sldId id="293" r:id="rId41"/>
    <p:sldId id="294" r:id="rId42"/>
    <p:sldId id="297" r:id="rId43"/>
    <p:sldId id="298" r:id="rId44"/>
    <p:sldId id="295" r:id="rId45"/>
    <p:sldId id="296" r:id="rId46"/>
    <p:sldId id="299" r:id="rId47"/>
  </p:sldIdLst>
  <p:sldSz cx="12192000" cy="6858000"/>
  <p:notesSz cx="6858000" cy="9144000"/>
  <p:custShowLst>
    <p:custShow name="Custom Show 1" id="0">
      <p:sldLst>
        <p:sld r:id="rId2"/>
        <p:sld r:id="rId3"/>
        <p:sld r:id="rId4"/>
        <p:sld r:id="rId5"/>
        <p:sld r:id="rId6"/>
        <p:sld r:id="rId7"/>
        <p:sld r:id="rId8"/>
        <p:sld r:id="rId18"/>
        <p:sld r:id="rId29"/>
        <p:sld r:id="rId39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96" d="100"/>
          <a:sy n="96" d="100"/>
        </p:scale>
        <p:origin x="86" y="1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B4462-B9B6-45CD-B438-B23DCA2A3B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C1EC82-3CA0-49C0-A8AC-56163FF0F8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6A13F5-3D14-48D0-9433-2A0E5CBFF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8843-EB9C-40CC-8F69-8520AC26893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375EED-4202-40FF-885D-91364DED4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048640-F2ED-4429-AA49-B44BD7454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1FA70-CC34-46D5-B712-2D36E71CE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661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B324D-198E-4228-B164-73472EC1B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B0567-E956-4808-BB26-50AF22BB3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266BAD-F46E-48BE-AC20-6ABC9B0A2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8843-EB9C-40CC-8F69-8520AC26893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3789ED-C5DB-4CEB-836C-34C8E4FB9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43C5E8-97E9-43ED-855E-E47637F04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1FA70-CC34-46D5-B712-2D36E71CE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134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48499-76B9-49CC-8368-D1C5B0856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986A0F-F281-47D0-8115-9EDBB4B388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B45271-8B76-4AD7-8227-479A43052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8843-EB9C-40CC-8F69-8520AC26893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EE727E-5F97-4434-A5D4-FDAEBD0C3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442F6-235D-4D0F-A022-06B79E0A6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1FA70-CC34-46D5-B712-2D36E71CE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315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5741A-B755-40EB-951A-EDECEB6C9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36325-929E-4EB0-8699-A3B5D6719D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54D7F8-FDFB-43CB-9A2A-C9AE47A8D2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ED85E3-7CDB-4327-9494-FE061F72A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8843-EB9C-40CC-8F69-8520AC26893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77214D-EBA0-4A83-9AFE-A1A5E70F3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0C0377-14A6-4B40-98D5-A2BDEFFAB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1FA70-CC34-46D5-B712-2D36E71CE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095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9B23B-49C8-45C8-9B97-5179634E8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0D23CE-C072-4FE0-83CC-55B0A4CBE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A9A501-72EF-4F7D-B259-9F0D53F0F8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3BBD0B-7CD8-4B62-B6F1-9E3BAEB82D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E428A8-4587-4653-B18D-0F8591E4FA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E0DD270-1BF9-46D9-B648-389C2D716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8843-EB9C-40CC-8F69-8520AC26893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908425-7898-4B9F-8B1F-164B444D5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E16394-DEC4-45C5-B26C-8EA243B5C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1FA70-CC34-46D5-B712-2D36E71CE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495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40115-600E-4474-9ECC-F9EBACFFB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60CE9B-4DED-4963-9EF6-2266A4C10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8843-EB9C-40CC-8F69-8520AC26893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BA074B-2DED-4782-8BBC-D30300F37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2F83B9-D5BC-4D31-BB0F-AFAA63A0CC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1FA70-CC34-46D5-B712-2D36E71CE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080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1F24B9-BE53-44A4-BE03-B46E572CED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8843-EB9C-40CC-8F69-8520AC26893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D37309-E973-4049-A36B-86F09C574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59322B-5A36-4A5D-8C89-87C4F9CDC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1FA70-CC34-46D5-B712-2D36E71CE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292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504C8-6123-47B3-9873-2F2AFE1A4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B316D4-4A47-4B45-A10C-EAF336275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C8B0C0-E378-443A-82BB-7E48605BC1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7A4E27-C768-481A-8155-7FE20E269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8843-EB9C-40CC-8F69-8520AC26893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A1CC40-A8C5-411B-95A3-D9A154EAB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7CBAFE-B595-40B1-8D86-89909C741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1FA70-CC34-46D5-B712-2D36E71CE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68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27564-044F-47DE-AE05-6FE797624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8FDB47-2FD6-4CDD-8A74-97212344FA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044B1D-8E27-4564-A903-7B4EF7C4FA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A90A0A-D906-4153-A316-90E12BC1F7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8843-EB9C-40CC-8F69-8520AC26893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5C75E5-9B82-4414-A276-D467D9E9CD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DEC050-8EF9-4CC1-BAE5-387AB73DA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1FA70-CC34-46D5-B712-2D36E71CE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214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0BCCC-7C7F-4F0E-8707-B086EB445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5A65A6-CA3D-45E5-8E86-4EE9507BC6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C42AA8-CABC-44AF-A38A-C4D5DF780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8843-EB9C-40CC-8F69-8520AC26893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30FC69-5479-4D8A-87A3-364C6E7BE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9F1058-4DDB-4F96-9801-F7C37AD7F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1FA70-CC34-46D5-B712-2D36E71CE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167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7204EE-73E8-44B4-9EBF-017D3F614D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F7271-F68D-4425-BEC9-8737CAEB67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907A3A-54C9-4F8E-A391-B429E7B03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8843-EB9C-40CC-8F69-8520AC26893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0E4701-A0AF-4631-B796-C9BDD8E649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066D12-D48F-4A4C-A4FA-4A8272D78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1FA70-CC34-46D5-B712-2D36E71CE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177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0FE42F-6CF5-48A7-A697-570617639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9B85DF-6EE0-456B-A7CC-FF9DD90B6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522A4E-901F-4218-84D4-0167ADBA17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438843-EB9C-40CC-8F69-8520AC26893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D95FED-1803-4B68-8D8A-ABC07F61F3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D11A1B-53FB-40B6-8B36-6E00766BF4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B1FA70-CC34-46D5-B712-2D36E71CE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719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1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G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G"/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0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G"/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G"/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G"/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G"/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G"/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D84A2C-68C5-43B0-BA53-5A46A07598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92001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033EE3-EC16-427E-980B-48BCDCA5ED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4392" y="817611"/>
            <a:ext cx="10143214" cy="1008587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Comic Sans MS" panose="030F0702030302020204" pitchFamily="66" charset="0"/>
              </a:rPr>
              <a:t>Year 5 visit to the Isle of Wight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81D8F0-E67B-4876-9104-5658975FBB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80333"/>
            <a:ext cx="9144000" cy="1655762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Comic Sans MS" panose="030F0702030302020204" pitchFamily="66" charset="0"/>
              </a:rPr>
              <a:t>22</a:t>
            </a:r>
            <a:r>
              <a:rPr lang="en-US" sz="3200" b="1" baseline="30000" dirty="0">
                <a:latin typeface="Comic Sans MS" panose="030F0702030302020204" pitchFamily="66" charset="0"/>
              </a:rPr>
              <a:t>nd</a:t>
            </a:r>
            <a:r>
              <a:rPr lang="en-US" sz="3200" b="1" dirty="0">
                <a:latin typeface="Comic Sans MS" panose="030F0702030302020204" pitchFamily="66" charset="0"/>
              </a:rPr>
              <a:t> September to 26</a:t>
            </a:r>
            <a:r>
              <a:rPr lang="en-US" sz="3200" b="1" baseline="30000" dirty="0">
                <a:latin typeface="Comic Sans MS" panose="030F0702030302020204" pitchFamily="66" charset="0"/>
              </a:rPr>
              <a:t>th</a:t>
            </a:r>
            <a:r>
              <a:rPr lang="en-US" sz="3200" b="1" dirty="0">
                <a:latin typeface="Comic Sans MS" panose="030F0702030302020204" pitchFamily="66" charset="0"/>
              </a:rPr>
              <a:t> September 2025</a:t>
            </a:r>
            <a:endParaRPr lang="en-GB" sz="32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51877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86775-B1F0-40BE-9A70-E3912C1A85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Comic Sans MS" panose="030F0702030302020204" pitchFamily="66" charset="0"/>
              </a:rPr>
              <a:t>Day 1 – Travelling to the Isle of Wight &amp; Carisbrooke Castle 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8C162E-AABA-45ED-8192-10567E8819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166" y="1828800"/>
            <a:ext cx="5433391" cy="40750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B9D95F1-FFC4-4573-81C1-735ACF0D35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825320"/>
            <a:ext cx="5438030" cy="4078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998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F1A55B3-1E94-4D0D-BB46-45FBF2D242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891501" y="2922602"/>
            <a:ext cx="4329485" cy="324711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EBF2B64-7CF7-4880-92A2-98846586A6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62" y="105354"/>
            <a:ext cx="4884751" cy="36635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46DD4E-4E81-4014-AAEC-D7507ADE3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1128" y="836874"/>
            <a:ext cx="2154804" cy="985962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latin typeface="Comic Sans MS" panose="030F0702030302020204" pitchFamily="66" charset="0"/>
              </a:rPr>
              <a:t>A glorious day for a ferry crossing!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E4FA72-4649-47D9-9CB6-66CA50B230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0873" y="147099"/>
            <a:ext cx="4829092" cy="362181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247403B-0EFB-4EA4-AD98-20B3C9EB357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44"/>
          <a:stretch/>
        </p:blipFill>
        <p:spPr>
          <a:xfrm rot="5400000">
            <a:off x="-102539" y="3664063"/>
            <a:ext cx="3323645" cy="285352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513676E-3A88-4BF1-8B19-AB3705E1AC7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88"/>
          <a:stretch/>
        </p:blipFill>
        <p:spPr>
          <a:xfrm rot="5400000">
            <a:off x="8581281" y="3650645"/>
            <a:ext cx="3281900" cy="2838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752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6DD4E-4E81-4014-AAEC-D7507ADE3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006" y="457200"/>
            <a:ext cx="2671637" cy="985962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latin typeface="Comic Sans MS" panose="030F0702030302020204" pitchFamily="66" charset="0"/>
              </a:rPr>
              <a:t>Carisbrooke Castle was our first stop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9565B7-16B0-4A0C-875A-A66285AFCC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6869" y="457200"/>
            <a:ext cx="79248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100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6DD4E-4E81-4014-AAEC-D7507ADE3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7531" y="1164867"/>
            <a:ext cx="2671637" cy="985962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latin typeface="Comic Sans MS" panose="030F0702030302020204" pitchFamily="66" charset="0"/>
              </a:rPr>
              <a:t>The castle walls were very high!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91889D1-86D1-4F3F-B16C-8286FC315C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673736" y="961804"/>
            <a:ext cx="6295004" cy="472125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467C975-F1CB-4288-96C5-40602FE07D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438738" y="858962"/>
            <a:ext cx="6445855" cy="4834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844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6DD4E-4E81-4014-AAEC-D7507ADE3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7224" y="409493"/>
            <a:ext cx="2671637" cy="985962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latin typeface="Comic Sans MS" panose="030F0702030302020204" pitchFamily="66" charset="0"/>
              </a:rPr>
              <a:t>We loved the donkeys and dressing up!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D23A95-C55F-4046-9057-81BB90EC0A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341577" y="494969"/>
            <a:ext cx="3514477" cy="26358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7EC6906-D48E-44D6-8922-7B73B7D320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526861" y="2575729"/>
            <a:ext cx="4512365" cy="338427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1013865-346E-4518-8C18-EE6DB560FB2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3" r="3620"/>
          <a:stretch/>
        </p:blipFill>
        <p:spPr>
          <a:xfrm rot="5400000">
            <a:off x="-200441" y="3868310"/>
            <a:ext cx="3232206" cy="263585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47EF609-3FF0-48D2-90CB-4B27D0508C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70741" y="582187"/>
            <a:ext cx="4212204" cy="315915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7A4C9BE-71BC-415D-B6E3-3DC161A2FBC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474445" y="3220619"/>
            <a:ext cx="3945728" cy="29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062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10C34-35D4-48C6-B9BC-40E51703D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127" y="365125"/>
            <a:ext cx="11028459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Comic Sans MS" panose="030F0702030302020204" pitchFamily="66" charset="0"/>
              </a:rPr>
              <a:t>Day 2 – A trip to the Needles in the morning followed by Robin Hill in the afternoon and an evening of crazy golf!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272C99-4117-4828-913E-1D55A9D4C4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986" y="1973909"/>
            <a:ext cx="5754098" cy="43155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B2F9F4E-38A2-4D39-A1B6-48C481AFC3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7915" y="1973908"/>
            <a:ext cx="5754099" cy="4315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260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B863442-831C-4D84-98B6-2C60AD60B86D}"/>
              </a:ext>
            </a:extLst>
          </p:cNvPr>
          <p:cNvSpPr txBox="1"/>
          <p:nvPr/>
        </p:nvSpPr>
        <p:spPr>
          <a:xfrm>
            <a:off x="373711" y="405517"/>
            <a:ext cx="33634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omic Sans MS" panose="030F0702030302020204" pitchFamily="66" charset="0"/>
              </a:rPr>
              <a:t>First we all made our sand souvenirs. 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BB83BC-DBD4-4481-9E74-C9ED9CF79C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238678" y="2022641"/>
            <a:ext cx="4899108" cy="367433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2817DF3-5E31-49A1-AA79-740B2CA155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454179" y="1065972"/>
            <a:ext cx="5283642" cy="39627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3B0148D-BC7D-4F75-91E8-027ED3B597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520968" y="1859504"/>
            <a:ext cx="4983920" cy="3737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73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9E56B71-73AF-4A2A-8221-6D1D8EAE3F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6765" y="139148"/>
            <a:ext cx="8847152" cy="6635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721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4589DB-0867-49F9-BEF3-1506BCF0F592}"/>
              </a:ext>
            </a:extLst>
          </p:cNvPr>
          <p:cNvSpPr txBox="1"/>
          <p:nvPr/>
        </p:nvSpPr>
        <p:spPr>
          <a:xfrm>
            <a:off x="373711" y="405517"/>
            <a:ext cx="59873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omic Sans MS" panose="030F0702030302020204" pitchFamily="66" charset="0"/>
              </a:rPr>
              <a:t>Then it was a steep walk down to the beach to go on our boat trip around the needles. 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805183-4F4E-4F2C-97F3-A92D9EC13A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588" y="1669774"/>
            <a:ext cx="6180813" cy="463561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B47A9E8-5475-4B26-AF88-9DA117819B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268086" y="927680"/>
            <a:ext cx="5767566" cy="4325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8199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5D1B3EE-CC78-4B88-9B5E-841D6CDD55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132" y="556591"/>
            <a:ext cx="7490129" cy="56175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EF347FE-B06C-4B7B-997E-CA92238C59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187316" y="1258791"/>
            <a:ext cx="5617597" cy="4213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7991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5100873-0134-47E3-8007-E1B418E90677}"/>
              </a:ext>
            </a:extLst>
          </p:cNvPr>
          <p:cNvSpPr txBox="1"/>
          <p:nvPr/>
        </p:nvSpPr>
        <p:spPr>
          <a:xfrm>
            <a:off x="3665551" y="86731"/>
            <a:ext cx="38961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omic Sans MS" panose="030F0702030302020204" pitchFamily="66" charset="0"/>
              </a:rPr>
              <a:t>Robin Hill was lots of fun!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76716D-12A6-4D6D-B2E1-6E9CB3FEFA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494851" y="1567928"/>
            <a:ext cx="5419058" cy="40642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A5CD5A6-0E2E-4A26-A619-DDF74DDB43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736450" y="2530006"/>
            <a:ext cx="4719099" cy="35393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4727211-DDDE-4096-AA59-59F28B058B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383117" y="1311958"/>
            <a:ext cx="5212080" cy="3909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1434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D125CF0-7B8F-4F6B-A057-7D5E4B7D28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651181" y="1048577"/>
            <a:ext cx="6480315" cy="48602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5599E58-4FE7-47D2-8E9C-2553C53058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082581" y="998882"/>
            <a:ext cx="6480313" cy="4860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3987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32D85D4-0D32-4C2B-9030-1DC256501D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230256" y="1022460"/>
            <a:ext cx="6563802" cy="492285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DD1D5DD-9C79-44C7-91B9-7957920C12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75575" y="1004901"/>
            <a:ext cx="6563802" cy="4922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5241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796EABB-4487-419E-A8B0-47CAA5FA62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7962" y="167971"/>
            <a:ext cx="8696076" cy="6522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2158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F8D3E9D-C5CE-4146-B3EB-1CB8809409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757140" y="969175"/>
            <a:ext cx="6608416" cy="49563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A7A9E2D-A90F-4498-91DD-1363B10F95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6284" y="250466"/>
            <a:ext cx="6726804" cy="504510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F93BE5-8F26-4088-8044-182C1EA36BEF}"/>
              </a:ext>
            </a:extLst>
          </p:cNvPr>
          <p:cNvSpPr txBox="1"/>
          <p:nvPr/>
        </p:nvSpPr>
        <p:spPr>
          <a:xfrm>
            <a:off x="5510254" y="5518205"/>
            <a:ext cx="65200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omic Sans MS" panose="030F0702030302020204" pitchFamily="66" charset="0"/>
              </a:rPr>
              <a:t>Crazy Golf!</a:t>
            </a:r>
          </a:p>
          <a:p>
            <a:r>
              <a:rPr lang="en-US" sz="2400" dirty="0">
                <a:latin typeface="Comic Sans MS" panose="030F0702030302020204" pitchFamily="66" charset="0"/>
              </a:rPr>
              <a:t>We all celebrated Alfie Murphy’s hole in one on the 18</a:t>
            </a:r>
            <a:r>
              <a:rPr lang="en-US" sz="2400" baseline="30000" dirty="0">
                <a:latin typeface="Comic Sans MS" panose="030F0702030302020204" pitchFamily="66" charset="0"/>
              </a:rPr>
              <a:t>th</a:t>
            </a:r>
            <a:r>
              <a:rPr lang="en-US" sz="2400" dirty="0">
                <a:latin typeface="Comic Sans MS" panose="030F0702030302020204" pitchFamily="66" charset="0"/>
              </a:rPr>
              <a:t>!</a:t>
            </a:r>
            <a:endParaRPr lang="en-GB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3287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10C34-35D4-48C6-B9BC-40E51703D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127" y="365125"/>
            <a:ext cx="11028459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Comic Sans MS" panose="030F0702030302020204" pitchFamily="66" charset="0"/>
              </a:rPr>
              <a:t>Day 3 – </a:t>
            </a:r>
            <a:r>
              <a:rPr lang="en-US" dirty="0" err="1">
                <a:latin typeface="Comic Sans MS" panose="030F0702030302020204" pitchFamily="66" charset="0"/>
              </a:rPr>
              <a:t>Brading</a:t>
            </a:r>
            <a:r>
              <a:rPr lang="en-US" dirty="0">
                <a:latin typeface="Comic Sans MS" panose="030F0702030302020204" pitchFamily="66" charset="0"/>
              </a:rPr>
              <a:t> Roman Villa and Body boarding! In the evening, a visit to the pier.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91DB1D-385E-46AD-8175-2CB82B060A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2413" y="2310666"/>
            <a:ext cx="4959825" cy="371986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4677101-2F94-4EFF-A9D1-A850B251B9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2654" y="1682339"/>
            <a:ext cx="6552539" cy="4914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1838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17C4B8-9D63-407A-A3D2-DCDDDFC3C004}"/>
              </a:ext>
            </a:extLst>
          </p:cNvPr>
          <p:cNvSpPr txBox="1"/>
          <p:nvPr/>
        </p:nvSpPr>
        <p:spPr>
          <a:xfrm>
            <a:off x="182880" y="333955"/>
            <a:ext cx="65200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Brading</a:t>
            </a:r>
            <a:r>
              <a:rPr lang="en-US" sz="2400" dirty="0">
                <a:latin typeface="Comic Sans MS" panose="030F0702030302020204" pitchFamily="66" charset="0"/>
              </a:rPr>
              <a:t> Roman Villa – we visited the museum and made Roman tiles.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A77BF2-4C12-47DE-BE10-2F1985AC06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" y="1421295"/>
            <a:ext cx="6644640" cy="49834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ADC34D-7EF4-4B2A-AEA5-33770E7DFD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219054" y="1058769"/>
            <a:ext cx="6096218" cy="4572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6659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6F07CE-12A9-4E7A-BC72-5A6405C335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791" y="1152937"/>
            <a:ext cx="6663193" cy="499739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A238874-593D-43B4-B0A5-D0E704E4EC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467723" y="1405890"/>
            <a:ext cx="5649402" cy="4237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2837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62D673A-2670-4A73-9DB2-5C024D9E2B27}"/>
              </a:ext>
            </a:extLst>
          </p:cNvPr>
          <p:cNvSpPr txBox="1"/>
          <p:nvPr/>
        </p:nvSpPr>
        <p:spPr>
          <a:xfrm>
            <a:off x="3393881" y="373711"/>
            <a:ext cx="50808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omic Sans MS" panose="030F0702030302020204" pitchFamily="66" charset="0"/>
              </a:rPr>
              <a:t>Conditions were perfect for body boarding but the wet suites weren’t easy to put on!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2D4318-85AC-41E1-9866-8B9DA81A74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5" y="1965959"/>
            <a:ext cx="5560612" cy="41704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B8DE13A-BAB3-4B31-9244-69445ACB3D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4323" y="1965959"/>
            <a:ext cx="5560612" cy="4170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2063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8532004-6B8E-416F-9394-70BFE237FF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549773" y="1024697"/>
            <a:ext cx="6384680" cy="47885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4C8BEF9-371F-4B6B-B864-68CF52D0ED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87694" y="1003438"/>
            <a:ext cx="6468165" cy="4851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590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8462EC-F43B-425A-8764-336555A2D0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68" t="12228" r="8611" b="9986"/>
          <a:stretch/>
        </p:blipFill>
        <p:spPr>
          <a:xfrm rot="5400000">
            <a:off x="-740442" y="1018736"/>
            <a:ext cx="5522799" cy="38669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665E04E-BE9A-49B5-8F6C-24FB3BBD858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70" t="13448" r="12157" b="12724"/>
          <a:stretch/>
        </p:blipFill>
        <p:spPr>
          <a:xfrm rot="5400000">
            <a:off x="3439400" y="931162"/>
            <a:ext cx="5347652" cy="38669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EBE1291-2B4C-4357-A712-FACB2E75F65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68" t="9332" r="12646" b="17019"/>
          <a:stretch/>
        </p:blipFill>
        <p:spPr>
          <a:xfrm rot="5400000">
            <a:off x="7399944" y="1092047"/>
            <a:ext cx="5522799" cy="3847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7972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F68F207-2816-41F4-A316-9A0D01A76E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987" r="33101"/>
          <a:stretch/>
        </p:blipFill>
        <p:spPr>
          <a:xfrm rot="5400000">
            <a:off x="-139792" y="809524"/>
            <a:ext cx="6054051" cy="502340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4578CA8-1D4A-4FAD-99B8-81833F3DFF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82" r="17681"/>
          <a:stretch/>
        </p:blipFill>
        <p:spPr>
          <a:xfrm rot="5400000">
            <a:off x="5327562" y="717254"/>
            <a:ext cx="6054053" cy="5207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9813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4FDAD6B-8879-412B-8CA4-FCF1067310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79" r="37508"/>
          <a:stretch/>
        </p:blipFill>
        <p:spPr>
          <a:xfrm rot="5400000">
            <a:off x="6523024" y="-686927"/>
            <a:ext cx="4579847" cy="637115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50A6C73-B36C-4BB7-8774-3305A2A570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635475" y="862747"/>
            <a:ext cx="5995505" cy="44966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0807924-0A61-49E5-B29F-B3DD97DCDF8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11" t="1" r="33710" b="52927"/>
          <a:stretch/>
        </p:blipFill>
        <p:spPr>
          <a:xfrm>
            <a:off x="2782956" y="3264010"/>
            <a:ext cx="4798454" cy="3568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3328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155ACEE-5B6A-40D1-B347-D7D90BDB8472}"/>
              </a:ext>
            </a:extLst>
          </p:cNvPr>
          <p:cNvSpPr txBox="1"/>
          <p:nvPr/>
        </p:nvSpPr>
        <p:spPr>
          <a:xfrm>
            <a:off x="3864334" y="397565"/>
            <a:ext cx="35065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Comic Sans MS" panose="030F0702030302020204" pitchFamily="66" charset="0"/>
              </a:rPr>
              <a:t>We all enjoyed spending our money in the arcade!</a:t>
            </a:r>
            <a:endParaRPr lang="en-GB" sz="200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00C55A-2284-4E2C-995E-E510A4991E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367943" y="1795254"/>
            <a:ext cx="5518428" cy="41388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AA1CA96-AC5C-4373-AE0F-F075C77876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7172" y="1286453"/>
            <a:ext cx="7021002" cy="5265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8893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3C9FCA3-CB2F-4C51-B009-832BB9B921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663133" y="895543"/>
            <a:ext cx="6591852" cy="494388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FC274B4-3138-4E2B-A1AB-BFFAA268A0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14808" y="833700"/>
            <a:ext cx="6669597" cy="5002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2793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0E229E0-7584-434F-B724-990BAA1A21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503087" y="1413345"/>
            <a:ext cx="5899867" cy="44249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DB67E05-AD2F-4ACC-9E7E-9C793D2553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279749" y="1419914"/>
            <a:ext cx="5466522" cy="40998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EABC9C5-AC4E-468E-B79E-D03DB19223A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958"/>
          <a:stretch/>
        </p:blipFill>
        <p:spPr>
          <a:xfrm rot="5400000">
            <a:off x="3217239" y="1778222"/>
            <a:ext cx="6203121" cy="3956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7751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10C34-35D4-48C6-B9BC-40E51703D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857" y="365125"/>
            <a:ext cx="11386268" cy="1749922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Comic Sans MS" panose="030F0702030302020204" pitchFamily="66" charset="0"/>
              </a:rPr>
              <a:t>Day 4 – A morning of fossil hunting on the beach then a trip to </a:t>
            </a:r>
            <a:r>
              <a:rPr lang="en-US" dirty="0" err="1">
                <a:latin typeface="Comic Sans MS" panose="030F0702030302020204" pitchFamily="66" charset="0"/>
              </a:rPr>
              <a:t>Tapnell</a:t>
            </a:r>
            <a:r>
              <a:rPr lang="en-US" dirty="0">
                <a:latin typeface="Comic Sans MS" panose="030F0702030302020204" pitchFamily="66" charset="0"/>
              </a:rPr>
              <a:t> Farm Park in the afternoon. Disco night!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F957CF-30F7-4882-BB7B-CC24C274AD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02"/>
          <a:stretch/>
        </p:blipFill>
        <p:spPr>
          <a:xfrm rot="5400000">
            <a:off x="-101045" y="2565949"/>
            <a:ext cx="4638917" cy="373711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8962676-C1E9-4799-BE11-8884282B45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7404" y="2178657"/>
            <a:ext cx="6100410" cy="4575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46987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5D577C8-BA74-4BDF-81A4-3545429390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18442" y="979005"/>
            <a:ext cx="6368995" cy="477674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436A832-445A-4593-AA1E-B51569C998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827146" y="979004"/>
            <a:ext cx="6368995" cy="4776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9861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87ECE5A-B625-41AF-92D6-E09D801EBF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399223" y="923842"/>
            <a:ext cx="6500192" cy="48751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1D42313-6578-464E-8684-F2D8A4E7D2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200360" y="919867"/>
            <a:ext cx="6500192" cy="48751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F2ECC96-2BD8-4813-A24E-26C2D3F76967}"/>
              </a:ext>
            </a:extLst>
          </p:cNvPr>
          <p:cNvSpPr txBox="1"/>
          <p:nvPr/>
        </p:nvSpPr>
        <p:spPr>
          <a:xfrm>
            <a:off x="5288446" y="508883"/>
            <a:ext cx="180411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Comic Sans MS" panose="030F0702030302020204" pitchFamily="66" charset="0"/>
              </a:rPr>
              <a:t>After our hunting on the beach we had a talk and looked at some artefacts back at our hotel.</a:t>
            </a:r>
            <a:endParaRPr lang="en-GB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85769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E4EC1A3-F912-4D0F-8ACC-1978EFF284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270" y="164988"/>
            <a:ext cx="5658678" cy="424400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4463B54-434B-4149-BCC4-C462F20D9A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417403" y="2303394"/>
            <a:ext cx="5132566" cy="384942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F6C7214-8E1C-4753-B558-E40A7AEED5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436788" y="927817"/>
            <a:ext cx="5132567" cy="3849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8626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67485B0-C8C5-43C7-B91F-280D8F322114}"/>
              </a:ext>
            </a:extLst>
          </p:cNvPr>
          <p:cNvSpPr txBox="1"/>
          <p:nvPr/>
        </p:nvSpPr>
        <p:spPr>
          <a:xfrm>
            <a:off x="7688912" y="198784"/>
            <a:ext cx="430960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Comic Sans MS" panose="030F0702030302020204" pitchFamily="66" charset="0"/>
              </a:rPr>
              <a:t>At </a:t>
            </a:r>
            <a:r>
              <a:rPr lang="en-US" sz="2000" dirty="0" err="1">
                <a:latin typeface="Comic Sans MS" panose="030F0702030302020204" pitchFamily="66" charset="0"/>
              </a:rPr>
              <a:t>Tapnell</a:t>
            </a:r>
            <a:r>
              <a:rPr lang="en-US" sz="2000" dirty="0">
                <a:latin typeface="Comic Sans MS" panose="030F0702030302020204" pitchFamily="66" charset="0"/>
              </a:rPr>
              <a:t> farm park there were trampolines, slides, go-karts and some very cute animals. </a:t>
            </a:r>
            <a:endParaRPr lang="en-GB" sz="2000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6FE6EA-D348-4434-8A01-E894840EBF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632"/>
          <a:stretch/>
        </p:blipFill>
        <p:spPr>
          <a:xfrm rot="5400000">
            <a:off x="-188911" y="756104"/>
            <a:ext cx="6297434" cy="553264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3506145-1CD6-472F-BAAC-E901BD5E303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898"/>
          <a:stretch/>
        </p:blipFill>
        <p:spPr>
          <a:xfrm rot="5400000">
            <a:off x="6421874" y="1415975"/>
            <a:ext cx="5097518" cy="5532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5152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60696F4-9324-4D4B-AEA6-3D887B99D5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014"/>
          <a:stretch/>
        </p:blipFill>
        <p:spPr>
          <a:xfrm rot="5400000">
            <a:off x="-102372" y="516776"/>
            <a:ext cx="6174017" cy="53851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C7DA988-BB3F-48B0-A463-6BB996E1B98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334"/>
          <a:stretch/>
        </p:blipFill>
        <p:spPr>
          <a:xfrm rot="5400000">
            <a:off x="5870236" y="414816"/>
            <a:ext cx="6202018" cy="5626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39735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CBB77-EF15-4279-806E-6095D1A4B2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638754" y="918872"/>
            <a:ext cx="6524046" cy="48930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B2F1D96-649B-47CE-8E87-7E1438E0D4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92307" y="918872"/>
            <a:ext cx="6524047" cy="4893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68284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C073A8-934C-453E-85BD-37EA67459B58}"/>
              </a:ext>
            </a:extLst>
          </p:cNvPr>
          <p:cNvSpPr txBox="1"/>
          <p:nvPr/>
        </p:nvSpPr>
        <p:spPr>
          <a:xfrm>
            <a:off x="4524293" y="230590"/>
            <a:ext cx="43096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omic Sans MS" panose="030F0702030302020204" pitchFamily="66" charset="0"/>
              </a:rPr>
              <a:t>Last night disco!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73A28B-80E9-4080-BADD-8609AFEEAC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026" y="908436"/>
            <a:ext cx="7105816" cy="53293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87EB804-F3F4-4764-A674-2E72B77F25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847398" y="1388993"/>
            <a:ext cx="5824330" cy="4368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12815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400D6D-D0EB-4A8B-A7CA-38FFF978A2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724" y="302148"/>
            <a:ext cx="6991847" cy="524388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989F848-1421-4F5F-AE20-EB3F1A1DA9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475842" y="1045099"/>
            <a:ext cx="6357068" cy="4767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52428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C6472E0-15E4-458A-9741-A3514F72B4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472" y="95415"/>
            <a:ext cx="7044856" cy="52836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421ECF0-33DE-4222-A929-530EAEEEA15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235"/>
          <a:stretch/>
        </p:blipFill>
        <p:spPr>
          <a:xfrm rot="5400000">
            <a:off x="6452331" y="1188872"/>
            <a:ext cx="6692653" cy="450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71612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10C34-35D4-48C6-B9BC-40E51703D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857" y="365125"/>
            <a:ext cx="11386268" cy="1749922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Comic Sans MS" panose="030F0702030302020204" pitchFamily="66" charset="0"/>
              </a:rPr>
              <a:t>Day 5 – An early start – it was home time. But not before a stop at Portsmouth Docks to see The Mary Rose and HMS Victory.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CFA93F-5B94-44AC-BAAE-992E91527C3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93" b="10261"/>
          <a:stretch/>
        </p:blipFill>
        <p:spPr>
          <a:xfrm>
            <a:off x="2121673" y="2115047"/>
            <a:ext cx="7948654" cy="4485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52906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12B6292-BFD8-4B28-B9B5-528F1DBEEC4B}"/>
              </a:ext>
            </a:extLst>
          </p:cNvPr>
          <p:cNvSpPr txBox="1"/>
          <p:nvPr/>
        </p:nvSpPr>
        <p:spPr>
          <a:xfrm>
            <a:off x="3347500" y="230590"/>
            <a:ext cx="4882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omic Sans MS" panose="030F0702030302020204" pitchFamily="66" charset="0"/>
              </a:rPr>
              <a:t>Goodbye to the Isle of Wight!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643AA6-90AC-4342-87CB-BE1AA1BB29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86056" y="1652021"/>
            <a:ext cx="5892137" cy="44191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F60CF80-B3F9-4769-BA5F-3D82BDC671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2330" y="1137036"/>
            <a:ext cx="6885829" cy="5164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24340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7E7F33F-C54F-4F10-B7F6-9488BCE90A8A}"/>
              </a:ext>
            </a:extLst>
          </p:cNvPr>
          <p:cNvSpPr txBox="1"/>
          <p:nvPr/>
        </p:nvSpPr>
        <p:spPr>
          <a:xfrm>
            <a:off x="3347500" y="230590"/>
            <a:ext cx="48821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omic Sans MS" panose="030F0702030302020204" pitchFamily="66" charset="0"/>
              </a:rPr>
              <a:t>Elfie was on top of the world doing her titanic impression!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2E3A27-8B1F-4AAE-BCBA-1870E5857C1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812"/>
          <a:stretch/>
        </p:blipFill>
        <p:spPr>
          <a:xfrm>
            <a:off x="1102580" y="1272209"/>
            <a:ext cx="9144000" cy="5430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38234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8831A8E-BBD9-4F1B-B350-788DF7D7B0A5}"/>
              </a:ext>
            </a:extLst>
          </p:cNvPr>
          <p:cNvSpPr txBox="1"/>
          <p:nvPr/>
        </p:nvSpPr>
        <p:spPr>
          <a:xfrm>
            <a:off x="3347500" y="230590"/>
            <a:ext cx="48821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omic Sans MS" panose="030F0702030302020204" pitchFamily="66" charset="0"/>
              </a:rPr>
              <a:t>A fascinating trip to the historic docks at Portsmouth – first we saw The Mary Rose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BD53F4-8F6D-4F6F-9F7E-FCE4999185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882" y="1578334"/>
            <a:ext cx="6859325" cy="514449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5FD2C12-9FDA-438B-B130-FC84CD3278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111282" y="2073981"/>
            <a:ext cx="5144495" cy="3858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43258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56C9E0A-09AC-4CF9-8E81-0C37D5B573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454384" y="952170"/>
            <a:ext cx="6090699" cy="45680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8FCFDF-ACBD-4428-AE44-983B25C535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1485" y="699714"/>
            <a:ext cx="6960041" cy="5220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375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1FD4DBC-1429-4509-AFF6-6A76F5A03D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633619" y="1051062"/>
            <a:ext cx="6341165" cy="47558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0FD786E-ABB7-4CED-A83D-0CA45E01F3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931" y="1176793"/>
            <a:ext cx="6960043" cy="5220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15482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69DEDB0-56F8-4294-941C-3C2370C184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7886" y="227606"/>
            <a:ext cx="8537050" cy="640278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32F74FD-2233-4F68-AB0A-13728528CC10}"/>
              </a:ext>
            </a:extLst>
          </p:cNvPr>
          <p:cNvSpPr txBox="1"/>
          <p:nvPr/>
        </p:nvSpPr>
        <p:spPr>
          <a:xfrm>
            <a:off x="143125" y="264381"/>
            <a:ext cx="260802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omic Sans MS" panose="030F0702030302020204" pitchFamily="66" charset="0"/>
              </a:rPr>
              <a:t>Time for a group photo on HMS Victory, close to the spot where Lord Nelson was shot.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97BF941-67B0-4F33-8CA9-654DFEF3E6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352839" y="3153686"/>
            <a:ext cx="3665551" cy="2749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41462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1319F19-51C3-44A1-B6B6-E5CE666C31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8593" y="1518700"/>
            <a:ext cx="6907032" cy="51802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176E3FD-FDA5-4AC3-B147-BAE8D4C29B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13" y="159026"/>
            <a:ext cx="6080099" cy="4560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17789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45106-E2DB-4675-8953-0AFB4BFBC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4926" y="102732"/>
            <a:ext cx="8902148" cy="1325563"/>
          </a:xfrm>
        </p:spPr>
        <p:txBody>
          <a:bodyPr/>
          <a:lstStyle/>
          <a:p>
            <a:r>
              <a:rPr lang="en-US" dirty="0">
                <a:latin typeface="Comic Sans MS" panose="030F0702030302020204" pitchFamily="66" charset="0"/>
              </a:rPr>
              <a:t>A memorable holiday for us all!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A37AE0-86AC-4CD6-9D18-38FC1FD249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64" b="29160"/>
          <a:stretch/>
        </p:blipFill>
        <p:spPr>
          <a:xfrm>
            <a:off x="57363" y="1428296"/>
            <a:ext cx="11978239" cy="4885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7184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345</Words>
  <Application>Microsoft Office PowerPoint</Application>
  <PresentationFormat>Widescreen</PresentationFormat>
  <Paragraphs>27</Paragraphs>
  <Slides>46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  <vt:variant>
        <vt:lpstr>Custom Shows</vt:lpstr>
      </vt:variant>
      <vt:variant>
        <vt:i4>1</vt:i4>
      </vt:variant>
    </vt:vector>
  </HeadingPairs>
  <TitlesOfParts>
    <vt:vector size="52" baseType="lpstr">
      <vt:lpstr>Arial</vt:lpstr>
      <vt:lpstr>Calibri</vt:lpstr>
      <vt:lpstr>Calibri Light</vt:lpstr>
      <vt:lpstr>Comic Sans MS</vt:lpstr>
      <vt:lpstr>Office Theme</vt:lpstr>
      <vt:lpstr>Year 5 visit to the Isle of Wight</vt:lpstr>
      <vt:lpstr>Day 1 – Travelling to the Isle of Wight &amp; Carisbrooke Castle </vt:lpstr>
      <vt:lpstr>A glorious day for a ferry crossing!</vt:lpstr>
      <vt:lpstr>Carisbrooke Castle was our first stop</vt:lpstr>
      <vt:lpstr>The castle walls were very high!</vt:lpstr>
      <vt:lpstr>We loved the donkeys and dressing up!</vt:lpstr>
      <vt:lpstr>Day 2 – A trip to the Needles in the morning followed by Robin Hill in the afternoon and an evening of crazy golf!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Day 3 – Brading Roman Villa and Body boarding! In the evening, a visit to the pier.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Day 4 – A morning of fossil hunting on the beach then a trip to Tapnell Farm Park in the afternoon. Disco night!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Day 5 – An early start – it was home time. But not before a stop at Portsmouth Docks to see The Mary Rose and HMS Victory.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 memorable holiday for us all!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Year 5 at the Isle of Wight</dc:title>
  <dc:creator>Rachel Pimperton</dc:creator>
  <cp:lastModifiedBy>Rachel Pimperton</cp:lastModifiedBy>
  <cp:revision>17</cp:revision>
  <dcterms:created xsi:type="dcterms:W3CDTF">2025-09-30T14:27:23Z</dcterms:created>
  <dcterms:modified xsi:type="dcterms:W3CDTF">2025-10-07T14:49:34Z</dcterms:modified>
</cp:coreProperties>
</file>