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7"/>
  </p:handoutMasterIdLst>
  <p:sldIdLst>
    <p:sldId id="261" r:id="rId2"/>
    <p:sldId id="288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</p:sldIdLst>
  <p:sldSz cx="9144000" cy="6858000" type="screen4x3"/>
  <p:notesSz cx="6858000" cy="9144000"/>
  <p:embeddedFontLst>
    <p:embeddedFont>
      <p:font typeface="Twinkl SemiBold" charset="0"/>
      <p:bold r:id="rId28"/>
    </p:embeddedFont>
    <p:embeddedFont>
      <p:font typeface="Tuffy" panose="020B0603060100000000" charset="0"/>
      <p:regular r:id="rId29"/>
      <p:bold r:id="rId30"/>
      <p:italic r:id="rId31"/>
      <p:boldItalic r:id="rId32"/>
    </p:embeddedFont>
    <p:embeddedFont>
      <p:font typeface="Sassoon Infant Rg" panose="02000503030000020003" charset="0"/>
      <p:regular r:id="rId33"/>
      <p:bold r:id="rId34"/>
    </p:embeddedFont>
    <p:embeddedFont>
      <p:font typeface="Twinkl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204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0B0"/>
    <a:srgbClr val="FCB21C"/>
    <a:srgbClr val="B6D7E9"/>
    <a:srgbClr val="A21770"/>
    <a:srgbClr val="FEFBDA"/>
    <a:srgbClr val="3399FF"/>
    <a:srgbClr val="DB5183"/>
    <a:srgbClr val="FF7E00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224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2047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wav"/><Relationship Id="rId7" Type="http://schemas.openxmlformats.org/officeDocument/2006/relationships/image" Target="../media/image16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4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wav"/><Relationship Id="rId7" Type="http://schemas.openxmlformats.org/officeDocument/2006/relationships/image" Target="../media/image17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6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wav"/><Relationship Id="rId7" Type="http://schemas.openxmlformats.org/officeDocument/2006/relationships/image" Target="../media/image18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8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9.wav"/><Relationship Id="rId7" Type="http://schemas.openxmlformats.org/officeDocument/2006/relationships/image" Target="../media/image1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9.wav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4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wav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6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8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wav"/><Relationship Id="rId7" Type="http://schemas.openxmlformats.org/officeDocument/2006/relationships/image" Target="../media/image1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0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wav"/><Relationship Id="rId7" Type="http://schemas.openxmlformats.org/officeDocument/2006/relationships/image" Target="../media/image1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1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 | Year 4 | What’s The Time? | My Day | Lesson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Time?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985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quatre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regarde la télévision.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3489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81049" y="3100342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95309" y="3717617"/>
              <a:ext cx="433797" cy="2692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924" y="2563208"/>
            <a:ext cx="2819400" cy="2048107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quatre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015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la televisio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642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5025" y="4254500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40259" y="5036908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985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cinq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mange mon dîner.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0704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81049" y="3100342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95309" y="3717617"/>
              <a:ext cx="254266" cy="4168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029" y="2530123"/>
            <a:ext cx="3200400" cy="2114275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inq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741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on dine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322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79488" y="4327525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55328" y="5156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985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six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demie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fais mes devoirs.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0704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81049" y="3100342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79963" y="3717617"/>
              <a:ext cx="2173" cy="5215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99" y="2229679"/>
            <a:ext cx="3302021" cy="2438010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ix heures et demi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350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es devoir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646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35063" y="3990975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35063" y="4788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985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neuf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couche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5381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81049" y="3100342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145506" y="3716739"/>
              <a:ext cx="534457" cy="83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706" y="2546008"/>
            <a:ext cx="3219522" cy="1919370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neuf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87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e couch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154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3300" y="4459288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70658" y="5199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74020" y="5319335"/>
            <a:ext cx="19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...je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couche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1016" y="5319335"/>
            <a:ext cx="233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...je rentre chez moi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5453" y="5319335"/>
            <a:ext cx="28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...je regarde la télévision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16" y="2563208"/>
            <a:ext cx="2819400" cy="2048107"/>
          </a:xfrm>
          <a:prstGeom prst="rect">
            <a:avLst/>
          </a:prstGeom>
        </p:spPr>
      </p:pic>
      <p:pic>
        <p:nvPicPr>
          <p:cNvPr id="2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elevisi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768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54088" y="3544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393858" y="5319335"/>
            <a:ext cx="25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mange mon repas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753" y="5319335"/>
            <a:ext cx="220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vais à l'école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355" y="5319335"/>
            <a:ext cx="234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…</a:t>
            </a:r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rentre chez moi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266" y="2051358"/>
            <a:ext cx="2011467" cy="2993650"/>
          </a:xfrm>
          <a:prstGeom prst="rect">
            <a:avLst/>
          </a:prstGeom>
        </p:spPr>
      </p:pic>
      <p:pic>
        <p:nvPicPr>
          <p:cNvPr id="1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hez moi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051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46138" y="378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5650" y="5319335"/>
            <a:ext cx="25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mange mon repas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599" y="5319335"/>
            <a:ext cx="26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me brosse les dents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0799" y="5319335"/>
            <a:ext cx="239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vais à l'école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249" y="2159195"/>
            <a:ext cx="1514252" cy="2864218"/>
          </a:xfrm>
          <a:prstGeom prst="rect">
            <a:avLst/>
          </a:prstGeom>
        </p:spPr>
      </p:pic>
      <p:pic>
        <p:nvPicPr>
          <p:cNvPr id="1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co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11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54088" y="431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5319335"/>
            <a:ext cx="213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…je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couche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5319335"/>
            <a:ext cx="26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me brosse les dents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0122" y="5319335"/>
            <a:ext cx="25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mange mon dîner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530123"/>
            <a:ext cx="3200400" cy="2114275"/>
          </a:xfrm>
          <a:prstGeom prst="rect">
            <a:avLst/>
          </a:prstGeom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diner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181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66825" y="3918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23259" y="5319335"/>
            <a:ext cx="25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rentre chez moi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5319335"/>
            <a:ext cx="26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me brosse les dents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7505" y="5319335"/>
            <a:ext cx="176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...je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couche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474" y="2811360"/>
            <a:ext cx="3219522" cy="1919370"/>
          </a:xfrm>
          <a:prstGeom prst="rect">
            <a:avLst/>
          </a:prstGeom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uch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900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8225" y="4110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691558" y="5319335"/>
            <a:ext cx="25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...je rentre chez moi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68" y="5319335"/>
            <a:ext cx="26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me brosse les dents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945" y="5319335"/>
            <a:ext cx="176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...je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lève</a:t>
            </a:r>
            <a:endParaRPr lang="en-GB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62" y="2603648"/>
            <a:ext cx="3344275" cy="2149944"/>
          </a:xfrm>
          <a:prstGeom prst="rect">
            <a:avLst/>
          </a:prstGeom>
        </p:spPr>
      </p:pic>
      <p:pic>
        <p:nvPicPr>
          <p:cNvPr id="1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ev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559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8838" y="3894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2298" y="5319335"/>
            <a:ext cx="172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...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lève</a:t>
            </a:r>
            <a:endParaRPr lang="en-GB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109" y="5319335"/>
            <a:ext cx="26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me brosse les dents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0413" y="5319335"/>
            <a:ext cx="335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…</a:t>
            </a:r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mange mon petit déjeuner</a:t>
            </a:r>
            <a:endParaRPr lang="en-GB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900" y="2321284"/>
            <a:ext cx="3100670" cy="2531955"/>
          </a:xfrm>
          <a:prstGeom prst="rect">
            <a:avLst/>
          </a:prstGeom>
        </p:spPr>
      </p:pic>
      <p:pic>
        <p:nvPicPr>
          <p:cNvPr id="1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etit dejeuner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771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8177" y="3869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86605" y="5319335"/>
            <a:ext cx="26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regarde la télévision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746" y="5319335"/>
            <a:ext cx="140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lève</a:t>
            </a:r>
            <a:endParaRPr lang="en-GB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122" y="5319335"/>
            <a:ext cx="279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mange mon déjeuner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96" y="2223495"/>
            <a:ext cx="2721677" cy="2649376"/>
          </a:xfrm>
          <a:prstGeom prst="rect">
            <a:avLst/>
          </a:prstGeom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dejeuner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484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66871" y="4111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One?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21396" y="5319335"/>
            <a:ext cx="17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…je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couche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437" y="5319335"/>
            <a:ext cx="140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lève</a:t>
            </a:r>
            <a:endParaRPr lang="en-GB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8147" y="5319335"/>
            <a:ext cx="223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…je fais mes devoirs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586" y="2368256"/>
            <a:ext cx="3302021" cy="243801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devoir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243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00175" y="387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886673"/>
            <a:ext cx="7632700" cy="4206152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Allez</a:t>
            </a:r>
            <a:r>
              <a:rPr lang="en-GB" dirty="0"/>
              <a:t>-y !</a:t>
            </a:r>
            <a:br>
              <a:rPr lang="en-GB" dirty="0"/>
            </a:br>
            <a:r>
              <a:rPr lang="en-GB" sz="2800" dirty="0"/>
              <a:t>Off You Go!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72" y="2324787"/>
            <a:ext cx="4463925" cy="3155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734" y="2412577"/>
            <a:ext cx="2372740" cy="3349024"/>
          </a:xfrm>
          <a:prstGeom prst="rect">
            <a:avLst/>
          </a:prstGeom>
        </p:spPr>
      </p:pic>
      <p:pic>
        <p:nvPicPr>
          <p:cNvPr id="18" name="Individual Work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say/write at what time I do things.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start a sentence using a time connective, stating at what time something happens.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 </a:t>
            </a:r>
          </a:p>
          <a:p>
            <a:r>
              <a:rPr lang="en-GB" dirty="0">
                <a:latin typeface="Twinkl" pitchFamily="2" charset="0"/>
              </a:rPr>
              <a:t>I can write a whole sentence choosing from a list of simple sentences.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71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say/write at what time I do things.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start a sentence using a time connective, stating at what time something happens.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 </a:t>
            </a:r>
          </a:p>
          <a:p>
            <a:r>
              <a:rPr lang="en-GB" dirty="0">
                <a:latin typeface="Twinkl" pitchFamily="2" charset="0"/>
              </a:rPr>
              <a:t>I can write a whole sentence choosing from a list of simple sentences.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8946" y="5319335"/>
            <a:ext cx="161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sept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9888" y="5319335"/>
            <a:ext cx="131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je me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lève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86722" y="2312977"/>
            <a:ext cx="2188657" cy="2184722"/>
            <a:chOff x="1586722" y="3075377"/>
            <a:chExt cx="2188657" cy="21847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3075377"/>
              <a:ext cx="2188657" cy="21847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2681050" y="3563279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406412" y="4162494"/>
              <a:ext cx="279401" cy="4776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15832" y="4102520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88" y="2370617"/>
            <a:ext cx="3344275" cy="214994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28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ept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956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e lev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423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7512" y="3737643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7512" y="4631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1221" y="5312222"/>
            <a:ext cx="26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sept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demie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1846" y="5312222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mange mon petit déjeuner.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88" y="2092929"/>
            <a:ext cx="3100670" cy="253195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86722" y="2317653"/>
            <a:ext cx="2188657" cy="2184722"/>
            <a:chOff x="1586722" y="2641922"/>
            <a:chExt cx="2188657" cy="21847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2681049" y="3742127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286000" y="3709317"/>
              <a:ext cx="399814" cy="403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ept heures et demi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262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etit dejeune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549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1250" y="4459288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36501" y="5256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8970" y="5319335"/>
            <a:ext cx="26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huit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me brosse les dents.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058" y="2137433"/>
            <a:ext cx="3255067" cy="27377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86722" y="2319494"/>
            <a:ext cx="2188657" cy="2184722"/>
            <a:chOff x="1586722" y="2641922"/>
            <a:chExt cx="2188657" cy="21847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2681049" y="3075377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260600" y="3709317"/>
              <a:ext cx="425214" cy="3102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huit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75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rosse les dent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549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93763" y="4159250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93763" y="4932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8970" y="5319335"/>
            <a:ext cx="26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neuf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vais à l'école.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225" y="2069387"/>
            <a:ext cx="1514252" cy="28642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86722" y="2319786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81049" y="3075377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78050" y="3709317"/>
              <a:ext cx="50776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neuf heur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75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 lecol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855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4700" y="4254500"/>
            <a:ext cx="609600" cy="609600"/>
          </a:xfrm>
          <a:prstGeom prst="rect">
            <a:avLst/>
          </a:prstGeom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4700" y="5070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6186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douze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demie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mange mon déjeuner.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4769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681049" y="3709315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671493" y="3225927"/>
              <a:ext cx="205509" cy="5083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038" y="2160747"/>
            <a:ext cx="2721677" cy="2649376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douze et demi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508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on dejeune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140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6825" y="3954463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23058" y="4711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650" y="5241494"/>
            <a:ext cx="7632700" cy="525014"/>
          </a:xfrm>
          <a:prstGeom prst="rect">
            <a:avLst/>
          </a:prstGeom>
          <a:solidFill>
            <a:srgbClr val="4C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5650" y="1909823"/>
            <a:ext cx="7632700" cy="3183346"/>
          </a:xfrm>
          <a:prstGeom prst="rect">
            <a:avLst/>
          </a:prstGeom>
          <a:solidFill>
            <a:srgbClr val="FCB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 </a:t>
            </a:r>
            <a:r>
              <a:rPr lang="en-GB" dirty="0" err="1"/>
              <a:t>Journ</a:t>
            </a:r>
            <a:r>
              <a:rPr lang="fr-FR" b="0" dirty="0">
                <a:solidFill>
                  <a:schemeClr val="tx1"/>
                </a:solidFill>
              </a:rPr>
              <a:t>é</a:t>
            </a:r>
            <a:r>
              <a:rPr lang="en-GB" dirty="0"/>
              <a:t>e</a:t>
            </a:r>
            <a:br>
              <a:rPr lang="en-GB" dirty="0"/>
            </a:br>
            <a:r>
              <a:rPr lang="en-GB" sz="2800" dirty="0"/>
              <a:t>My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2835" y="5319335"/>
            <a:ext cx="28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À trois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heures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demie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,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2029" y="5319335"/>
            <a:ext cx="324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Twinkl" pitchFamily="2" charset="0"/>
              </a:rPr>
              <a:t>je rentre chez moi.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6722" y="2313489"/>
            <a:ext cx="2188657" cy="2184722"/>
            <a:chOff x="1586722" y="2641922"/>
            <a:chExt cx="2188657" cy="21847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722" y="2641922"/>
              <a:ext cx="2188657" cy="218472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681049" y="3709315"/>
              <a:ext cx="0" cy="633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71493" y="3734285"/>
              <a:ext cx="538312" cy="1180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15831" y="3644097"/>
              <a:ext cx="130437" cy="130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890" y="2004671"/>
            <a:ext cx="2011467" cy="2993650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trois heures et demi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508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hez moi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82" y="537541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75698" y="3824729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75698" y="463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466</Words>
  <Application>Microsoft Office PowerPoint</Application>
  <PresentationFormat>On-screen Show (4:3)</PresentationFormat>
  <Paragraphs>88</Paragraphs>
  <Slides>25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Twinkl SemiBold</vt:lpstr>
      <vt:lpstr>Tuffy</vt:lpstr>
      <vt:lpstr>Sassoon Infant Rg</vt:lpstr>
      <vt:lpstr>Twinkl</vt:lpstr>
      <vt:lpstr>Calibri</vt:lpstr>
      <vt:lpstr>Office Theme</vt:lpstr>
      <vt:lpstr>French</vt:lpstr>
      <vt:lpstr>PowerPoint Presentation</vt:lpstr>
      <vt:lpstr>PowerPoint Presentation</vt:lpstr>
      <vt:lpstr>Ma Journée My Day</vt:lpstr>
      <vt:lpstr>Ma Journée My Day</vt:lpstr>
      <vt:lpstr>Ma Journée My Day</vt:lpstr>
      <vt:lpstr>Ma Journée My Day</vt:lpstr>
      <vt:lpstr>Ma Journée My Day</vt:lpstr>
      <vt:lpstr>Ma Journée My Day</vt:lpstr>
      <vt:lpstr>Ma Journée My Day</vt:lpstr>
      <vt:lpstr>Ma Journée My Day</vt:lpstr>
      <vt:lpstr>Ma Journée My Day</vt:lpstr>
      <vt:lpstr>Ma Journée My Day</vt:lpstr>
      <vt:lpstr>Which One?</vt:lpstr>
      <vt:lpstr>Which One?</vt:lpstr>
      <vt:lpstr>Which One?</vt:lpstr>
      <vt:lpstr>Which One?</vt:lpstr>
      <vt:lpstr>Which One?</vt:lpstr>
      <vt:lpstr>Which One?</vt:lpstr>
      <vt:lpstr>Which One?</vt:lpstr>
      <vt:lpstr>Which One?</vt:lpstr>
      <vt:lpstr>Which One?</vt:lpstr>
      <vt:lpstr>Allez-y ! Off You Go!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Kennedy</cp:lastModifiedBy>
  <cp:revision>98</cp:revision>
  <dcterms:created xsi:type="dcterms:W3CDTF">2014-10-01T16:09:27Z</dcterms:created>
  <dcterms:modified xsi:type="dcterms:W3CDTF">2020-04-27T13:48:19Z</dcterms:modified>
</cp:coreProperties>
</file>