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5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5502A6-7821-4D67-9B9B-CD4E4905A6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94FB1339-54D7-4328-94C8-DC2711D9878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7ABA6DF-522C-45D4-830C-9733166BD7A3}"/>
              </a:ext>
            </a:extLst>
          </p:cNvPr>
          <p:cNvSpPr>
            <a:spLocks noGrp="1"/>
          </p:cNvSpPr>
          <p:nvPr>
            <p:ph type="dt" sz="half" idx="10"/>
          </p:nvPr>
        </p:nvSpPr>
        <p:spPr/>
        <p:txBody>
          <a:bodyPr/>
          <a:lstStyle/>
          <a:p>
            <a:fld id="{067E74A3-B8CD-482C-B806-D1A6FCE6AE89}" type="datetimeFigureOut">
              <a:rPr lang="en-GB" smtClean="0"/>
              <a:t>27/02/2025</a:t>
            </a:fld>
            <a:endParaRPr lang="en-GB"/>
          </a:p>
        </p:txBody>
      </p:sp>
      <p:sp>
        <p:nvSpPr>
          <p:cNvPr id="5" name="Footer Placeholder 4">
            <a:extLst>
              <a:ext uri="{FF2B5EF4-FFF2-40B4-BE49-F238E27FC236}">
                <a16:creationId xmlns:a16="http://schemas.microsoft.com/office/drawing/2014/main" id="{87C4FF0B-DAD4-494C-9460-0C39FA2F7E1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7C490A5-1C29-4279-83DE-4D649DC57842}"/>
              </a:ext>
            </a:extLst>
          </p:cNvPr>
          <p:cNvSpPr>
            <a:spLocks noGrp="1"/>
          </p:cNvSpPr>
          <p:nvPr>
            <p:ph type="sldNum" sz="quarter" idx="12"/>
          </p:nvPr>
        </p:nvSpPr>
        <p:spPr/>
        <p:txBody>
          <a:bodyPr/>
          <a:lstStyle/>
          <a:p>
            <a:fld id="{4CC28C92-9B03-4E77-B98D-834E6F7E3189}" type="slidenum">
              <a:rPr lang="en-GB" smtClean="0"/>
              <a:t>‹#›</a:t>
            </a:fld>
            <a:endParaRPr lang="en-GB"/>
          </a:p>
        </p:txBody>
      </p:sp>
    </p:spTree>
    <p:extLst>
      <p:ext uri="{BB962C8B-B14F-4D97-AF65-F5344CB8AC3E}">
        <p14:creationId xmlns:p14="http://schemas.microsoft.com/office/powerpoint/2010/main" val="29953663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150EC-F79B-42E6-B751-D3A5DDEDD08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7DE9D31-0674-421A-BA6B-F3A0C6EE7BC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675D45-2F53-4197-B29F-E710F2FFB3FB}"/>
              </a:ext>
            </a:extLst>
          </p:cNvPr>
          <p:cNvSpPr>
            <a:spLocks noGrp="1"/>
          </p:cNvSpPr>
          <p:nvPr>
            <p:ph type="dt" sz="half" idx="10"/>
          </p:nvPr>
        </p:nvSpPr>
        <p:spPr/>
        <p:txBody>
          <a:bodyPr/>
          <a:lstStyle/>
          <a:p>
            <a:fld id="{067E74A3-B8CD-482C-B806-D1A6FCE6AE89}" type="datetimeFigureOut">
              <a:rPr lang="en-GB" smtClean="0"/>
              <a:t>27/02/2025</a:t>
            </a:fld>
            <a:endParaRPr lang="en-GB"/>
          </a:p>
        </p:txBody>
      </p:sp>
      <p:sp>
        <p:nvSpPr>
          <p:cNvPr id="5" name="Footer Placeholder 4">
            <a:extLst>
              <a:ext uri="{FF2B5EF4-FFF2-40B4-BE49-F238E27FC236}">
                <a16:creationId xmlns:a16="http://schemas.microsoft.com/office/drawing/2014/main" id="{B1EEAAFA-2F89-48E6-975B-81AC1EF857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178A37A-C28E-4749-91C8-40BE9E6DDD11}"/>
              </a:ext>
            </a:extLst>
          </p:cNvPr>
          <p:cNvSpPr>
            <a:spLocks noGrp="1"/>
          </p:cNvSpPr>
          <p:nvPr>
            <p:ph type="sldNum" sz="quarter" idx="12"/>
          </p:nvPr>
        </p:nvSpPr>
        <p:spPr/>
        <p:txBody>
          <a:bodyPr/>
          <a:lstStyle/>
          <a:p>
            <a:fld id="{4CC28C92-9B03-4E77-B98D-834E6F7E3189}" type="slidenum">
              <a:rPr lang="en-GB" smtClean="0"/>
              <a:t>‹#›</a:t>
            </a:fld>
            <a:endParaRPr lang="en-GB"/>
          </a:p>
        </p:txBody>
      </p:sp>
    </p:spTree>
    <p:extLst>
      <p:ext uri="{BB962C8B-B14F-4D97-AF65-F5344CB8AC3E}">
        <p14:creationId xmlns:p14="http://schemas.microsoft.com/office/powerpoint/2010/main" val="16593932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23E067-0DD7-4918-82CE-93F7F4B3A1C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D035893-50E2-4513-9BEC-6CCE79CB212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AC24BAE-BCC9-47CA-A254-CB81A3039F3D}"/>
              </a:ext>
            </a:extLst>
          </p:cNvPr>
          <p:cNvSpPr>
            <a:spLocks noGrp="1"/>
          </p:cNvSpPr>
          <p:nvPr>
            <p:ph type="dt" sz="half" idx="10"/>
          </p:nvPr>
        </p:nvSpPr>
        <p:spPr/>
        <p:txBody>
          <a:bodyPr/>
          <a:lstStyle/>
          <a:p>
            <a:fld id="{067E74A3-B8CD-482C-B806-D1A6FCE6AE89}" type="datetimeFigureOut">
              <a:rPr lang="en-GB" smtClean="0"/>
              <a:t>27/02/2025</a:t>
            </a:fld>
            <a:endParaRPr lang="en-GB"/>
          </a:p>
        </p:txBody>
      </p:sp>
      <p:sp>
        <p:nvSpPr>
          <p:cNvPr id="5" name="Footer Placeholder 4">
            <a:extLst>
              <a:ext uri="{FF2B5EF4-FFF2-40B4-BE49-F238E27FC236}">
                <a16:creationId xmlns:a16="http://schemas.microsoft.com/office/drawing/2014/main" id="{D5ADCBF9-2BAF-4320-B337-79B2BBA919D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9FAD483-FE0B-4291-8DD5-ACE37F925F04}"/>
              </a:ext>
            </a:extLst>
          </p:cNvPr>
          <p:cNvSpPr>
            <a:spLocks noGrp="1"/>
          </p:cNvSpPr>
          <p:nvPr>
            <p:ph type="sldNum" sz="quarter" idx="12"/>
          </p:nvPr>
        </p:nvSpPr>
        <p:spPr/>
        <p:txBody>
          <a:bodyPr/>
          <a:lstStyle/>
          <a:p>
            <a:fld id="{4CC28C92-9B03-4E77-B98D-834E6F7E3189}" type="slidenum">
              <a:rPr lang="en-GB" smtClean="0"/>
              <a:t>‹#›</a:t>
            </a:fld>
            <a:endParaRPr lang="en-GB"/>
          </a:p>
        </p:txBody>
      </p:sp>
    </p:spTree>
    <p:extLst>
      <p:ext uri="{BB962C8B-B14F-4D97-AF65-F5344CB8AC3E}">
        <p14:creationId xmlns:p14="http://schemas.microsoft.com/office/powerpoint/2010/main" val="234458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FE7A4-D3F4-4CF9-A9FC-A2C452007F5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E6E2FF4-1501-4D21-81B4-43BF80C6119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A2F2159-C28A-4C23-BD28-426C11F9D119}"/>
              </a:ext>
            </a:extLst>
          </p:cNvPr>
          <p:cNvSpPr>
            <a:spLocks noGrp="1"/>
          </p:cNvSpPr>
          <p:nvPr>
            <p:ph type="dt" sz="half" idx="10"/>
          </p:nvPr>
        </p:nvSpPr>
        <p:spPr/>
        <p:txBody>
          <a:bodyPr/>
          <a:lstStyle/>
          <a:p>
            <a:fld id="{067E74A3-B8CD-482C-B806-D1A6FCE6AE89}" type="datetimeFigureOut">
              <a:rPr lang="en-GB" smtClean="0"/>
              <a:t>27/02/2025</a:t>
            </a:fld>
            <a:endParaRPr lang="en-GB"/>
          </a:p>
        </p:txBody>
      </p:sp>
      <p:sp>
        <p:nvSpPr>
          <p:cNvPr id="5" name="Footer Placeholder 4">
            <a:extLst>
              <a:ext uri="{FF2B5EF4-FFF2-40B4-BE49-F238E27FC236}">
                <a16:creationId xmlns:a16="http://schemas.microsoft.com/office/drawing/2014/main" id="{60AB002B-7974-40C3-BEDE-454CD8644C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938D70B-9DF9-47F9-8404-83D17925D77F}"/>
              </a:ext>
            </a:extLst>
          </p:cNvPr>
          <p:cNvSpPr>
            <a:spLocks noGrp="1"/>
          </p:cNvSpPr>
          <p:nvPr>
            <p:ph type="sldNum" sz="quarter" idx="12"/>
          </p:nvPr>
        </p:nvSpPr>
        <p:spPr/>
        <p:txBody>
          <a:bodyPr/>
          <a:lstStyle/>
          <a:p>
            <a:fld id="{4CC28C92-9B03-4E77-B98D-834E6F7E3189}" type="slidenum">
              <a:rPr lang="en-GB" smtClean="0"/>
              <a:t>‹#›</a:t>
            </a:fld>
            <a:endParaRPr lang="en-GB"/>
          </a:p>
        </p:txBody>
      </p:sp>
    </p:spTree>
    <p:extLst>
      <p:ext uri="{BB962C8B-B14F-4D97-AF65-F5344CB8AC3E}">
        <p14:creationId xmlns:p14="http://schemas.microsoft.com/office/powerpoint/2010/main" val="37939503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EE94A-D733-43D3-8DB2-0CC91D1981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3D4698E-7E7D-4A38-9B8E-8780B480FFD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F2A1C9F-1D40-4AB3-B742-5033878BF079}"/>
              </a:ext>
            </a:extLst>
          </p:cNvPr>
          <p:cNvSpPr>
            <a:spLocks noGrp="1"/>
          </p:cNvSpPr>
          <p:nvPr>
            <p:ph type="dt" sz="half" idx="10"/>
          </p:nvPr>
        </p:nvSpPr>
        <p:spPr/>
        <p:txBody>
          <a:bodyPr/>
          <a:lstStyle/>
          <a:p>
            <a:fld id="{067E74A3-B8CD-482C-B806-D1A6FCE6AE89}" type="datetimeFigureOut">
              <a:rPr lang="en-GB" smtClean="0"/>
              <a:t>27/02/2025</a:t>
            </a:fld>
            <a:endParaRPr lang="en-GB"/>
          </a:p>
        </p:txBody>
      </p:sp>
      <p:sp>
        <p:nvSpPr>
          <p:cNvPr id="5" name="Footer Placeholder 4">
            <a:extLst>
              <a:ext uri="{FF2B5EF4-FFF2-40B4-BE49-F238E27FC236}">
                <a16:creationId xmlns:a16="http://schemas.microsoft.com/office/drawing/2014/main" id="{8066BCA9-0A99-4F20-9DCD-3A14C1E0CC7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777C504-A3A7-4BBA-8E83-58249F260123}"/>
              </a:ext>
            </a:extLst>
          </p:cNvPr>
          <p:cNvSpPr>
            <a:spLocks noGrp="1"/>
          </p:cNvSpPr>
          <p:nvPr>
            <p:ph type="sldNum" sz="quarter" idx="12"/>
          </p:nvPr>
        </p:nvSpPr>
        <p:spPr/>
        <p:txBody>
          <a:bodyPr/>
          <a:lstStyle/>
          <a:p>
            <a:fld id="{4CC28C92-9B03-4E77-B98D-834E6F7E3189}" type="slidenum">
              <a:rPr lang="en-GB" smtClean="0"/>
              <a:t>‹#›</a:t>
            </a:fld>
            <a:endParaRPr lang="en-GB"/>
          </a:p>
        </p:txBody>
      </p:sp>
    </p:spTree>
    <p:extLst>
      <p:ext uri="{BB962C8B-B14F-4D97-AF65-F5344CB8AC3E}">
        <p14:creationId xmlns:p14="http://schemas.microsoft.com/office/powerpoint/2010/main" val="1188904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B92946-6414-410A-9C42-E9B72A7376F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2BA959D-D6A7-4D4E-9F40-C425D55D19B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A9E1659-3609-4813-A288-7DED3898F211}"/>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69B5491-A22D-4656-81B7-3E1CC71C2D90}"/>
              </a:ext>
            </a:extLst>
          </p:cNvPr>
          <p:cNvSpPr>
            <a:spLocks noGrp="1"/>
          </p:cNvSpPr>
          <p:nvPr>
            <p:ph type="dt" sz="half" idx="10"/>
          </p:nvPr>
        </p:nvSpPr>
        <p:spPr/>
        <p:txBody>
          <a:bodyPr/>
          <a:lstStyle/>
          <a:p>
            <a:fld id="{067E74A3-B8CD-482C-B806-D1A6FCE6AE89}" type="datetimeFigureOut">
              <a:rPr lang="en-GB" smtClean="0"/>
              <a:t>27/02/2025</a:t>
            </a:fld>
            <a:endParaRPr lang="en-GB"/>
          </a:p>
        </p:txBody>
      </p:sp>
      <p:sp>
        <p:nvSpPr>
          <p:cNvPr id="6" name="Footer Placeholder 5">
            <a:extLst>
              <a:ext uri="{FF2B5EF4-FFF2-40B4-BE49-F238E27FC236}">
                <a16:creationId xmlns:a16="http://schemas.microsoft.com/office/drawing/2014/main" id="{6CB5CFAC-4266-4BC8-BE3A-AEAE4377B3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FE4EB89-D8B1-4883-ADB1-43A253430564}"/>
              </a:ext>
            </a:extLst>
          </p:cNvPr>
          <p:cNvSpPr>
            <a:spLocks noGrp="1"/>
          </p:cNvSpPr>
          <p:nvPr>
            <p:ph type="sldNum" sz="quarter" idx="12"/>
          </p:nvPr>
        </p:nvSpPr>
        <p:spPr/>
        <p:txBody>
          <a:bodyPr/>
          <a:lstStyle/>
          <a:p>
            <a:fld id="{4CC28C92-9B03-4E77-B98D-834E6F7E3189}" type="slidenum">
              <a:rPr lang="en-GB" smtClean="0"/>
              <a:t>‹#›</a:t>
            </a:fld>
            <a:endParaRPr lang="en-GB"/>
          </a:p>
        </p:txBody>
      </p:sp>
    </p:spTree>
    <p:extLst>
      <p:ext uri="{BB962C8B-B14F-4D97-AF65-F5344CB8AC3E}">
        <p14:creationId xmlns:p14="http://schemas.microsoft.com/office/powerpoint/2010/main" val="2660225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573D5-DE65-46B5-97A3-3AD0CF15E50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97F0268-1E15-44AC-8F7C-C611F3AE5C6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9F26831-B125-4A2C-A93B-D64808DEA0E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BF2DED0-9E34-4175-9BA8-A261821A72B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72A5F0E-33FD-4808-B960-3BE57A0679D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075003-7EE1-49AF-AA9A-8539B5E2182A}"/>
              </a:ext>
            </a:extLst>
          </p:cNvPr>
          <p:cNvSpPr>
            <a:spLocks noGrp="1"/>
          </p:cNvSpPr>
          <p:nvPr>
            <p:ph type="dt" sz="half" idx="10"/>
          </p:nvPr>
        </p:nvSpPr>
        <p:spPr/>
        <p:txBody>
          <a:bodyPr/>
          <a:lstStyle/>
          <a:p>
            <a:fld id="{067E74A3-B8CD-482C-B806-D1A6FCE6AE89}" type="datetimeFigureOut">
              <a:rPr lang="en-GB" smtClean="0"/>
              <a:t>27/02/2025</a:t>
            </a:fld>
            <a:endParaRPr lang="en-GB"/>
          </a:p>
        </p:txBody>
      </p:sp>
      <p:sp>
        <p:nvSpPr>
          <p:cNvPr id="8" name="Footer Placeholder 7">
            <a:extLst>
              <a:ext uri="{FF2B5EF4-FFF2-40B4-BE49-F238E27FC236}">
                <a16:creationId xmlns:a16="http://schemas.microsoft.com/office/drawing/2014/main" id="{8A046400-F3C0-441E-9E72-A4147B4B1D7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C20990C-7004-4EAE-AF1C-1AC890EE0EE9}"/>
              </a:ext>
            </a:extLst>
          </p:cNvPr>
          <p:cNvSpPr>
            <a:spLocks noGrp="1"/>
          </p:cNvSpPr>
          <p:nvPr>
            <p:ph type="sldNum" sz="quarter" idx="12"/>
          </p:nvPr>
        </p:nvSpPr>
        <p:spPr/>
        <p:txBody>
          <a:bodyPr/>
          <a:lstStyle/>
          <a:p>
            <a:fld id="{4CC28C92-9B03-4E77-B98D-834E6F7E3189}" type="slidenum">
              <a:rPr lang="en-GB" smtClean="0"/>
              <a:t>‹#›</a:t>
            </a:fld>
            <a:endParaRPr lang="en-GB"/>
          </a:p>
        </p:txBody>
      </p:sp>
    </p:spTree>
    <p:extLst>
      <p:ext uri="{BB962C8B-B14F-4D97-AF65-F5344CB8AC3E}">
        <p14:creationId xmlns:p14="http://schemas.microsoft.com/office/powerpoint/2010/main" val="361131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14A8BC-D757-47B6-A685-379F4D1B2B9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20EDEB-3DBC-43F1-8AD7-E160B3AD888B}"/>
              </a:ext>
            </a:extLst>
          </p:cNvPr>
          <p:cNvSpPr>
            <a:spLocks noGrp="1"/>
          </p:cNvSpPr>
          <p:nvPr>
            <p:ph type="dt" sz="half" idx="10"/>
          </p:nvPr>
        </p:nvSpPr>
        <p:spPr/>
        <p:txBody>
          <a:bodyPr/>
          <a:lstStyle/>
          <a:p>
            <a:fld id="{067E74A3-B8CD-482C-B806-D1A6FCE6AE89}" type="datetimeFigureOut">
              <a:rPr lang="en-GB" smtClean="0"/>
              <a:t>27/02/2025</a:t>
            </a:fld>
            <a:endParaRPr lang="en-GB"/>
          </a:p>
        </p:txBody>
      </p:sp>
      <p:sp>
        <p:nvSpPr>
          <p:cNvPr id="4" name="Footer Placeholder 3">
            <a:extLst>
              <a:ext uri="{FF2B5EF4-FFF2-40B4-BE49-F238E27FC236}">
                <a16:creationId xmlns:a16="http://schemas.microsoft.com/office/drawing/2014/main" id="{317C7183-E09F-4833-9F0F-CF7C2F0A6EA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FD9EF3C-C90B-41A5-846B-A912E126C576}"/>
              </a:ext>
            </a:extLst>
          </p:cNvPr>
          <p:cNvSpPr>
            <a:spLocks noGrp="1"/>
          </p:cNvSpPr>
          <p:nvPr>
            <p:ph type="sldNum" sz="quarter" idx="12"/>
          </p:nvPr>
        </p:nvSpPr>
        <p:spPr/>
        <p:txBody>
          <a:bodyPr/>
          <a:lstStyle/>
          <a:p>
            <a:fld id="{4CC28C92-9B03-4E77-B98D-834E6F7E3189}" type="slidenum">
              <a:rPr lang="en-GB" smtClean="0"/>
              <a:t>‹#›</a:t>
            </a:fld>
            <a:endParaRPr lang="en-GB"/>
          </a:p>
        </p:txBody>
      </p:sp>
    </p:spTree>
    <p:extLst>
      <p:ext uri="{BB962C8B-B14F-4D97-AF65-F5344CB8AC3E}">
        <p14:creationId xmlns:p14="http://schemas.microsoft.com/office/powerpoint/2010/main" val="565602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16623D-2D98-48BE-9F4C-8645E1EFA091}"/>
              </a:ext>
            </a:extLst>
          </p:cNvPr>
          <p:cNvSpPr>
            <a:spLocks noGrp="1"/>
          </p:cNvSpPr>
          <p:nvPr>
            <p:ph type="dt" sz="half" idx="10"/>
          </p:nvPr>
        </p:nvSpPr>
        <p:spPr/>
        <p:txBody>
          <a:bodyPr/>
          <a:lstStyle/>
          <a:p>
            <a:fld id="{067E74A3-B8CD-482C-B806-D1A6FCE6AE89}" type="datetimeFigureOut">
              <a:rPr lang="en-GB" smtClean="0"/>
              <a:t>27/02/2025</a:t>
            </a:fld>
            <a:endParaRPr lang="en-GB"/>
          </a:p>
        </p:txBody>
      </p:sp>
      <p:sp>
        <p:nvSpPr>
          <p:cNvPr id="3" name="Footer Placeholder 2">
            <a:extLst>
              <a:ext uri="{FF2B5EF4-FFF2-40B4-BE49-F238E27FC236}">
                <a16:creationId xmlns:a16="http://schemas.microsoft.com/office/drawing/2014/main" id="{3CF51570-4D64-43F7-838B-9BB60CB6099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A5399F0C-8161-4D3C-A69E-32769E7027F8}"/>
              </a:ext>
            </a:extLst>
          </p:cNvPr>
          <p:cNvSpPr>
            <a:spLocks noGrp="1"/>
          </p:cNvSpPr>
          <p:nvPr>
            <p:ph type="sldNum" sz="quarter" idx="12"/>
          </p:nvPr>
        </p:nvSpPr>
        <p:spPr/>
        <p:txBody>
          <a:bodyPr/>
          <a:lstStyle/>
          <a:p>
            <a:fld id="{4CC28C92-9B03-4E77-B98D-834E6F7E3189}" type="slidenum">
              <a:rPr lang="en-GB" smtClean="0"/>
              <a:t>‹#›</a:t>
            </a:fld>
            <a:endParaRPr lang="en-GB"/>
          </a:p>
        </p:txBody>
      </p:sp>
    </p:spTree>
    <p:extLst>
      <p:ext uri="{BB962C8B-B14F-4D97-AF65-F5344CB8AC3E}">
        <p14:creationId xmlns:p14="http://schemas.microsoft.com/office/powerpoint/2010/main" val="2857024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22970-DC3D-4123-90CF-90BBBE498E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C1306B8-F01C-42CD-B123-D3EC35C1C8E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DD2A78D-6A76-4C41-A8D6-F6682B51B9D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91B6B69-2033-4B17-AA4B-C35B1F24B54D}"/>
              </a:ext>
            </a:extLst>
          </p:cNvPr>
          <p:cNvSpPr>
            <a:spLocks noGrp="1"/>
          </p:cNvSpPr>
          <p:nvPr>
            <p:ph type="dt" sz="half" idx="10"/>
          </p:nvPr>
        </p:nvSpPr>
        <p:spPr/>
        <p:txBody>
          <a:bodyPr/>
          <a:lstStyle/>
          <a:p>
            <a:fld id="{067E74A3-B8CD-482C-B806-D1A6FCE6AE89}" type="datetimeFigureOut">
              <a:rPr lang="en-GB" smtClean="0"/>
              <a:t>27/02/2025</a:t>
            </a:fld>
            <a:endParaRPr lang="en-GB"/>
          </a:p>
        </p:txBody>
      </p:sp>
      <p:sp>
        <p:nvSpPr>
          <p:cNvPr id="6" name="Footer Placeholder 5">
            <a:extLst>
              <a:ext uri="{FF2B5EF4-FFF2-40B4-BE49-F238E27FC236}">
                <a16:creationId xmlns:a16="http://schemas.microsoft.com/office/drawing/2014/main" id="{53F729B4-8CA6-4564-8228-3FAF968B9F7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B16B6B5-0CDF-42CB-ACED-E0DEC770DDFB}"/>
              </a:ext>
            </a:extLst>
          </p:cNvPr>
          <p:cNvSpPr>
            <a:spLocks noGrp="1"/>
          </p:cNvSpPr>
          <p:nvPr>
            <p:ph type="sldNum" sz="quarter" idx="12"/>
          </p:nvPr>
        </p:nvSpPr>
        <p:spPr/>
        <p:txBody>
          <a:bodyPr/>
          <a:lstStyle/>
          <a:p>
            <a:fld id="{4CC28C92-9B03-4E77-B98D-834E6F7E3189}" type="slidenum">
              <a:rPr lang="en-GB" smtClean="0"/>
              <a:t>‹#›</a:t>
            </a:fld>
            <a:endParaRPr lang="en-GB"/>
          </a:p>
        </p:txBody>
      </p:sp>
    </p:spTree>
    <p:extLst>
      <p:ext uri="{BB962C8B-B14F-4D97-AF65-F5344CB8AC3E}">
        <p14:creationId xmlns:p14="http://schemas.microsoft.com/office/powerpoint/2010/main" val="3612384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BF3B98-7889-437F-9BA0-B32DBD7F49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C85BB10-C4F1-492F-94A2-8E85A66AE9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5EA32F6-3C6D-41FD-B3F3-5CAB8F6FDC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70AF947-1526-42FE-910E-6A06774ED24D}"/>
              </a:ext>
            </a:extLst>
          </p:cNvPr>
          <p:cNvSpPr>
            <a:spLocks noGrp="1"/>
          </p:cNvSpPr>
          <p:nvPr>
            <p:ph type="dt" sz="half" idx="10"/>
          </p:nvPr>
        </p:nvSpPr>
        <p:spPr/>
        <p:txBody>
          <a:bodyPr/>
          <a:lstStyle/>
          <a:p>
            <a:fld id="{067E74A3-B8CD-482C-B806-D1A6FCE6AE89}" type="datetimeFigureOut">
              <a:rPr lang="en-GB" smtClean="0"/>
              <a:t>27/02/2025</a:t>
            </a:fld>
            <a:endParaRPr lang="en-GB"/>
          </a:p>
        </p:txBody>
      </p:sp>
      <p:sp>
        <p:nvSpPr>
          <p:cNvPr id="6" name="Footer Placeholder 5">
            <a:extLst>
              <a:ext uri="{FF2B5EF4-FFF2-40B4-BE49-F238E27FC236}">
                <a16:creationId xmlns:a16="http://schemas.microsoft.com/office/drawing/2014/main" id="{FC442236-0A8D-4DF0-9B75-E15AC09F2A3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9117CD0-40AF-4172-A519-4B2901687A09}"/>
              </a:ext>
            </a:extLst>
          </p:cNvPr>
          <p:cNvSpPr>
            <a:spLocks noGrp="1"/>
          </p:cNvSpPr>
          <p:nvPr>
            <p:ph type="sldNum" sz="quarter" idx="12"/>
          </p:nvPr>
        </p:nvSpPr>
        <p:spPr/>
        <p:txBody>
          <a:bodyPr/>
          <a:lstStyle/>
          <a:p>
            <a:fld id="{4CC28C92-9B03-4E77-B98D-834E6F7E3189}" type="slidenum">
              <a:rPr lang="en-GB" smtClean="0"/>
              <a:t>‹#›</a:t>
            </a:fld>
            <a:endParaRPr lang="en-GB"/>
          </a:p>
        </p:txBody>
      </p:sp>
    </p:spTree>
    <p:extLst>
      <p:ext uri="{BB962C8B-B14F-4D97-AF65-F5344CB8AC3E}">
        <p14:creationId xmlns:p14="http://schemas.microsoft.com/office/powerpoint/2010/main" val="2343170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A1A7151-A7EE-4DBB-8E61-DF8FC78A1B2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04EB6DE-0F54-4F58-9BDB-4FBE4E4633A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9F17B3-1A26-40DB-BF6D-3A5D30EF17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7E74A3-B8CD-482C-B806-D1A6FCE6AE89}" type="datetimeFigureOut">
              <a:rPr lang="en-GB" smtClean="0"/>
              <a:t>27/02/2025</a:t>
            </a:fld>
            <a:endParaRPr lang="en-GB"/>
          </a:p>
        </p:txBody>
      </p:sp>
      <p:sp>
        <p:nvSpPr>
          <p:cNvPr id="5" name="Footer Placeholder 4">
            <a:extLst>
              <a:ext uri="{FF2B5EF4-FFF2-40B4-BE49-F238E27FC236}">
                <a16:creationId xmlns:a16="http://schemas.microsoft.com/office/drawing/2014/main" id="{59F97A8E-6AD2-49D0-9BA4-EDF2470488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1DFA66B-7518-40EB-BEB2-763C72A2B1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C28C92-9B03-4E77-B98D-834E6F7E3189}" type="slidenum">
              <a:rPr lang="en-GB" smtClean="0"/>
              <a:t>‹#›</a:t>
            </a:fld>
            <a:endParaRPr lang="en-GB"/>
          </a:p>
        </p:txBody>
      </p:sp>
    </p:spTree>
    <p:extLst>
      <p:ext uri="{BB962C8B-B14F-4D97-AF65-F5344CB8AC3E}">
        <p14:creationId xmlns:p14="http://schemas.microsoft.com/office/powerpoint/2010/main" val="3385631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18" Type="http://schemas.openxmlformats.org/officeDocument/2006/relationships/image" Target="../media/image14.png"/><Relationship Id="rId3" Type="http://schemas.microsoft.com/office/2007/relationships/hdphoto" Target="../media/hdphoto1.wdp"/><Relationship Id="rId7" Type="http://schemas.openxmlformats.org/officeDocument/2006/relationships/image" Target="../media/image5.png"/><Relationship Id="rId12" Type="http://schemas.openxmlformats.org/officeDocument/2006/relationships/image" Target="../media/image9.png"/><Relationship Id="rId17" Type="http://schemas.openxmlformats.org/officeDocument/2006/relationships/image" Target="../media/image13.png"/><Relationship Id="rId2" Type="http://schemas.openxmlformats.org/officeDocument/2006/relationships/image" Target="../media/image1.png"/><Relationship Id="rId16" Type="http://schemas.openxmlformats.org/officeDocument/2006/relationships/image" Target="../media/image12.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image" Target="../media/image11.png"/><Relationship Id="rId10" Type="http://schemas.microsoft.com/office/2007/relationships/hdphoto" Target="../media/hdphoto2.wdp"/><Relationship Id="rId19" Type="http://schemas.microsoft.com/office/2007/relationships/hdphoto" Target="../media/hdphoto4.wdp"/><Relationship Id="rId4" Type="http://schemas.openxmlformats.org/officeDocument/2006/relationships/image" Target="../media/image2.png"/><Relationship Id="rId9" Type="http://schemas.openxmlformats.org/officeDocument/2006/relationships/image" Target="../media/image7.png"/><Relationship Id="rId14" Type="http://schemas.microsoft.com/office/2007/relationships/hdphoto" Target="../media/hdphoto3.wdp"/></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133BE607-A4B2-4F45-B02E-3015F859D0E5}"/>
              </a:ext>
            </a:extLst>
          </p:cNvPr>
          <p:cNvSpPr/>
          <p:nvPr/>
        </p:nvSpPr>
        <p:spPr>
          <a:xfrm>
            <a:off x="4057811" y="2217613"/>
            <a:ext cx="4062173" cy="1544594"/>
          </a:xfrm>
          <a:prstGeom prst="round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algn="ctr"/>
            <a:r>
              <a:rPr lang="en-US" sz="2800" dirty="0">
                <a:solidFill>
                  <a:schemeClr val="tx1"/>
                </a:solidFill>
                <a:latin typeface="Twinkl Cursive Looped"/>
              </a:rPr>
              <a:t>Year 3 Curriculum Map</a:t>
            </a:r>
          </a:p>
          <a:p>
            <a:pPr algn="ctr"/>
            <a:r>
              <a:rPr lang="en-US" sz="2800" dirty="0">
                <a:solidFill>
                  <a:schemeClr val="tx1"/>
                </a:solidFill>
                <a:latin typeface="Twinkl Cursive Looped" panose="02000000000000000000" pitchFamily="2" charset="0"/>
              </a:rPr>
              <a:t>Spring 2</a:t>
            </a:r>
            <a:endParaRPr lang="en-GB" sz="2800" dirty="0">
              <a:solidFill>
                <a:schemeClr val="tx1"/>
              </a:solidFill>
              <a:latin typeface="Twinkl Cursive Looped" panose="02000000000000000000" pitchFamily="2" charset="0"/>
            </a:endParaRPr>
          </a:p>
        </p:txBody>
      </p:sp>
      <p:sp>
        <p:nvSpPr>
          <p:cNvPr id="7" name="Rectangle: Rounded Corners 6">
            <a:extLst>
              <a:ext uri="{FF2B5EF4-FFF2-40B4-BE49-F238E27FC236}">
                <a16:creationId xmlns:a16="http://schemas.microsoft.com/office/drawing/2014/main" id="{534DC923-F518-4BCD-AB9B-418C8D39F5AE}"/>
              </a:ext>
            </a:extLst>
          </p:cNvPr>
          <p:cNvSpPr/>
          <p:nvPr/>
        </p:nvSpPr>
        <p:spPr>
          <a:xfrm>
            <a:off x="4135394" y="163428"/>
            <a:ext cx="3921211" cy="1947591"/>
          </a:xfrm>
          <a:prstGeom prst="round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r>
              <a:rPr lang="en-US" u="sng" dirty="0" err="1">
                <a:solidFill>
                  <a:schemeClr val="tx1"/>
                </a:solidFill>
                <a:latin typeface="Twinkl Cursive Looped" panose="02000000000000000000" pitchFamily="2" charset="0"/>
              </a:rPr>
              <a:t>Maths</a:t>
            </a: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r>
              <a:rPr lang="en-US" sz="1400" dirty="0">
                <a:solidFill>
                  <a:schemeClr val="tx1"/>
                </a:solidFill>
                <a:latin typeface="Twinkl Cursive Looped" panose="02000000000000000000" pitchFamily="2" charset="0"/>
              </a:rPr>
              <a:t>This half term we will be studying:</a:t>
            </a:r>
          </a:p>
          <a:p>
            <a:pPr algn="ctr"/>
            <a:endParaRPr lang="en-US" sz="1400" dirty="0">
              <a:solidFill>
                <a:schemeClr val="tx1"/>
              </a:solidFill>
              <a:latin typeface="Twinkl Cursive Looped" panose="02000000000000000000" pitchFamily="2" charset="0"/>
            </a:endParaRPr>
          </a:p>
          <a:p>
            <a:pPr marL="285750" indent="-285750" algn="ctr">
              <a:buFont typeface="Arial" panose="020B0604020202020204" pitchFamily="34" charset="0"/>
              <a:buChar char="•"/>
            </a:pPr>
            <a:r>
              <a:rPr lang="en-US" sz="1400" dirty="0">
                <a:solidFill>
                  <a:schemeClr val="tx1"/>
                </a:solidFill>
                <a:latin typeface="Twinkl Cursive Looped" panose="02000000000000000000" pitchFamily="2" charset="0"/>
              </a:rPr>
              <a:t>Length and perimeter</a:t>
            </a:r>
          </a:p>
          <a:p>
            <a:pPr marL="285750" indent="-285750" algn="ctr">
              <a:buFont typeface="Arial" panose="020B0604020202020204" pitchFamily="34" charset="0"/>
              <a:buChar char="•"/>
            </a:pPr>
            <a:r>
              <a:rPr lang="en-US" sz="1400">
                <a:solidFill>
                  <a:schemeClr val="tx1"/>
                </a:solidFill>
                <a:latin typeface="Twinkl Cursive Looped" panose="02000000000000000000" pitchFamily="2" charset="0"/>
              </a:rPr>
              <a:t>Fractions </a:t>
            </a:r>
            <a:endParaRPr lang="en-US" sz="1400" dirty="0">
              <a:solidFill>
                <a:schemeClr val="tx1"/>
              </a:solidFill>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GB" dirty="0">
              <a:latin typeface="Twinkl Cursive Looped" panose="02000000000000000000" pitchFamily="2" charset="0"/>
            </a:endParaRPr>
          </a:p>
        </p:txBody>
      </p:sp>
      <p:sp>
        <p:nvSpPr>
          <p:cNvPr id="8" name="Rectangle: Rounded Corners 7">
            <a:extLst>
              <a:ext uri="{FF2B5EF4-FFF2-40B4-BE49-F238E27FC236}">
                <a16:creationId xmlns:a16="http://schemas.microsoft.com/office/drawing/2014/main" id="{8EEE991D-9A68-497B-9EDF-52E307191226}"/>
              </a:ext>
            </a:extLst>
          </p:cNvPr>
          <p:cNvSpPr/>
          <p:nvPr/>
        </p:nvSpPr>
        <p:spPr>
          <a:xfrm>
            <a:off x="4089575" y="3834840"/>
            <a:ext cx="3921211" cy="2859732"/>
          </a:xfrm>
          <a:prstGeom prst="round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u="sng" dirty="0">
              <a:solidFill>
                <a:schemeClr val="tx1"/>
              </a:solidFill>
              <a:latin typeface="Twinkl Cursive Looped" panose="02000000000000000000" pitchFamily="2" charset="0"/>
            </a:endParaRPr>
          </a:p>
          <a:p>
            <a:pPr algn="ctr"/>
            <a:endParaRPr lang="en-US" sz="1400" u="sng" dirty="0">
              <a:solidFill>
                <a:schemeClr val="tx1"/>
              </a:solidFill>
              <a:latin typeface="Twinkl Cursive Looped" panose="02000000000000000000" pitchFamily="2" charset="0"/>
            </a:endParaRPr>
          </a:p>
          <a:p>
            <a:pPr algn="ctr"/>
            <a:endParaRPr lang="en-US" sz="1400" u="sng" dirty="0">
              <a:solidFill>
                <a:schemeClr val="tx1"/>
              </a:solidFill>
              <a:latin typeface="Twinkl Cursive Looped" panose="02000000000000000000" pitchFamily="2" charset="0"/>
            </a:endParaRPr>
          </a:p>
          <a:p>
            <a:pPr algn="ctr"/>
            <a:endParaRPr lang="en-US" sz="1400" u="sng" dirty="0">
              <a:solidFill>
                <a:schemeClr val="tx1"/>
              </a:solidFill>
              <a:latin typeface="Twinkl Cursive Looped" panose="02000000000000000000" pitchFamily="2" charset="0"/>
            </a:endParaRPr>
          </a:p>
          <a:p>
            <a:pPr algn="ctr"/>
            <a:endParaRPr lang="en-US" sz="1400" u="sng" dirty="0">
              <a:solidFill>
                <a:schemeClr val="tx1"/>
              </a:solidFill>
              <a:latin typeface="Twinkl Cursive Looped" panose="02000000000000000000" pitchFamily="2" charset="0"/>
            </a:endParaRPr>
          </a:p>
          <a:p>
            <a:pPr algn="ctr"/>
            <a:r>
              <a:rPr lang="en-US" sz="1400" u="sng" dirty="0">
                <a:solidFill>
                  <a:schemeClr val="tx1"/>
                </a:solidFill>
                <a:latin typeface="Twinkl Cursive Looped" panose="02000000000000000000" pitchFamily="2" charset="0"/>
              </a:rPr>
              <a:t>English</a:t>
            </a:r>
          </a:p>
          <a:p>
            <a:pPr algn="ctr"/>
            <a:endParaRPr lang="en-US" sz="1200" u="sng" dirty="0">
              <a:solidFill>
                <a:schemeClr val="tx1"/>
              </a:solidFill>
              <a:latin typeface="Twinkl Cursive Looped" panose="02000000000000000000" pitchFamily="2" charset="0"/>
            </a:endParaRPr>
          </a:p>
          <a:p>
            <a:r>
              <a:rPr lang="en-US" sz="1200" dirty="0">
                <a:solidFill>
                  <a:schemeClr val="tx1"/>
                </a:solidFill>
                <a:latin typeface="Twinkl Cursive Looped" panose="02000000000000000000" pitchFamily="2" charset="0"/>
              </a:rPr>
              <a:t>Our first unit will be based on a poem called ‘Summer is here’. We will use this as inspiration to write our own poems about Spring.</a:t>
            </a:r>
          </a:p>
          <a:p>
            <a:r>
              <a:rPr lang="en-US" sz="1200" dirty="0">
                <a:solidFill>
                  <a:schemeClr val="tx1"/>
                </a:solidFill>
                <a:latin typeface="Twinkl Cursive Looped" panose="02000000000000000000" pitchFamily="2" charset="0"/>
              </a:rPr>
              <a:t>We will then move on to the book ‘The Incredible Book Eating Boy’ by Oliver Jeffers. Each lesson we will work through the different parts of the book, adapting it using our own vocabulary choices. Once finished, we will have the opportunity to write our own comedy narrative!</a:t>
            </a:r>
          </a:p>
          <a:p>
            <a:pPr algn="ctr"/>
            <a:endParaRPr lang="en-US" dirty="0">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GB" dirty="0">
              <a:latin typeface="Twinkl Cursive Looped" panose="02000000000000000000" pitchFamily="2" charset="0"/>
            </a:endParaRPr>
          </a:p>
        </p:txBody>
      </p:sp>
      <p:sp>
        <p:nvSpPr>
          <p:cNvPr id="9" name="Rectangle: Rounded Corners 8">
            <a:extLst>
              <a:ext uri="{FF2B5EF4-FFF2-40B4-BE49-F238E27FC236}">
                <a16:creationId xmlns:a16="http://schemas.microsoft.com/office/drawing/2014/main" id="{F4ADF8C4-659A-49A8-8BBD-90FED7EBFA71}"/>
              </a:ext>
            </a:extLst>
          </p:cNvPr>
          <p:cNvSpPr/>
          <p:nvPr/>
        </p:nvSpPr>
        <p:spPr>
          <a:xfrm>
            <a:off x="98849" y="1753629"/>
            <a:ext cx="3921211" cy="1664043"/>
          </a:xfrm>
          <a:prstGeom prst="round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chemeClr val="tx1"/>
                </a:solidFill>
                <a:latin typeface="Twinkl Cursive Looped" panose="02000000000000000000" pitchFamily="2" charset="0"/>
              </a:rPr>
              <a:t>Science</a:t>
            </a:r>
          </a:p>
          <a:p>
            <a:pPr algn="ctr"/>
            <a:endParaRPr lang="en-US" dirty="0">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GB" dirty="0">
              <a:latin typeface="Twinkl Cursive Looped" panose="02000000000000000000" pitchFamily="2" charset="0"/>
            </a:endParaRPr>
          </a:p>
        </p:txBody>
      </p:sp>
      <p:sp>
        <p:nvSpPr>
          <p:cNvPr id="10" name="Rectangle: Rounded Corners 9">
            <a:extLst>
              <a:ext uri="{FF2B5EF4-FFF2-40B4-BE49-F238E27FC236}">
                <a16:creationId xmlns:a16="http://schemas.microsoft.com/office/drawing/2014/main" id="{4617534D-C853-48FD-A2FE-87716B6247B0}"/>
              </a:ext>
            </a:extLst>
          </p:cNvPr>
          <p:cNvSpPr/>
          <p:nvPr/>
        </p:nvSpPr>
        <p:spPr>
          <a:xfrm>
            <a:off x="98849" y="3470702"/>
            <a:ext cx="3921211" cy="1664043"/>
          </a:xfrm>
          <a:prstGeom prst="round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r>
              <a:rPr lang="en-US" u="sng" dirty="0">
                <a:solidFill>
                  <a:schemeClr val="tx1"/>
                </a:solidFill>
                <a:latin typeface="Twinkl Cursive Looped" panose="02000000000000000000" pitchFamily="2" charset="0"/>
              </a:rPr>
              <a:t>History</a:t>
            </a:r>
          </a:p>
          <a:p>
            <a:pPr algn="ctr"/>
            <a:endParaRPr lang="en-US" u="sng" dirty="0">
              <a:solidFill>
                <a:schemeClr val="tx1"/>
              </a:solidFill>
              <a:latin typeface="Twinkl Cursive Looped" panose="02000000000000000000" pitchFamily="2" charset="0"/>
            </a:endParaRPr>
          </a:p>
          <a:p>
            <a:pPr algn="ctr"/>
            <a:r>
              <a:rPr lang="en-US" sz="1400" dirty="0">
                <a:solidFill>
                  <a:schemeClr val="tx1"/>
                </a:solidFill>
                <a:latin typeface="Twinkl Cursive Looped" panose="02000000000000000000" pitchFamily="2" charset="0"/>
              </a:rPr>
              <a:t>This term our topic is ‘Ancient Egypt’. During our lessons we will learn about the chronology of events during this era, how the Egyptian people lived and what happened to them after they died.</a:t>
            </a:r>
          </a:p>
          <a:p>
            <a:pPr algn="ctr"/>
            <a:endParaRPr lang="en-US" dirty="0">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GB" dirty="0">
              <a:latin typeface="Twinkl Cursive Looped" panose="02000000000000000000" pitchFamily="2" charset="0"/>
            </a:endParaRPr>
          </a:p>
        </p:txBody>
      </p:sp>
      <p:sp>
        <p:nvSpPr>
          <p:cNvPr id="11" name="Rectangle: Rounded Corners 10">
            <a:extLst>
              <a:ext uri="{FF2B5EF4-FFF2-40B4-BE49-F238E27FC236}">
                <a16:creationId xmlns:a16="http://schemas.microsoft.com/office/drawing/2014/main" id="{A6E66DAC-2777-46B2-95C9-9CFF821F0545}"/>
              </a:ext>
            </a:extLst>
          </p:cNvPr>
          <p:cNvSpPr/>
          <p:nvPr/>
        </p:nvSpPr>
        <p:spPr>
          <a:xfrm>
            <a:off x="98848" y="5193957"/>
            <a:ext cx="3921211" cy="1664043"/>
          </a:xfrm>
          <a:prstGeom prst="round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r>
              <a:rPr lang="en-US" u="sng" dirty="0">
                <a:solidFill>
                  <a:schemeClr val="tx1"/>
                </a:solidFill>
                <a:latin typeface="Twinkl Cursive Looped" panose="02000000000000000000" pitchFamily="2" charset="0"/>
              </a:rPr>
              <a:t>Music</a:t>
            </a:r>
          </a:p>
          <a:p>
            <a:pPr algn="ctr"/>
            <a:endParaRPr lang="en-US" sz="1400" u="sng" dirty="0">
              <a:solidFill>
                <a:schemeClr val="tx1"/>
              </a:solidFill>
              <a:latin typeface="Twinkl Cursive Looped" panose="02000000000000000000" pitchFamily="2" charset="0"/>
            </a:endParaRPr>
          </a:p>
          <a:p>
            <a:pPr algn="ctr"/>
            <a:r>
              <a:rPr lang="en-US" sz="1400" dirty="0">
                <a:solidFill>
                  <a:schemeClr val="tx1"/>
                </a:solidFill>
                <a:latin typeface="Twinkl Cursive Looped" panose="02000000000000000000" pitchFamily="2" charset="0"/>
              </a:rPr>
              <a:t>This term our topic is ‘Pitch’.</a:t>
            </a:r>
            <a:r>
              <a:rPr lang="en-US" sz="1400" dirty="0">
                <a:solidFill>
                  <a:srgbClr val="000000"/>
                </a:solidFill>
                <a:latin typeface="Avenir"/>
              </a:rPr>
              <a:t> Children will learn about using pitch to create different moods and emotional responses and will use some of the music they have heard as inspiration to create their own work.</a:t>
            </a:r>
            <a:endParaRPr lang="en-US" sz="1400" dirty="0">
              <a:solidFill>
                <a:schemeClr val="tx1"/>
              </a:solidFill>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GB" dirty="0">
              <a:latin typeface="Twinkl Cursive Looped" panose="02000000000000000000" pitchFamily="2" charset="0"/>
            </a:endParaRPr>
          </a:p>
        </p:txBody>
      </p:sp>
      <p:sp>
        <p:nvSpPr>
          <p:cNvPr id="12" name="Rectangle: Rounded Corners 11">
            <a:extLst>
              <a:ext uri="{FF2B5EF4-FFF2-40B4-BE49-F238E27FC236}">
                <a16:creationId xmlns:a16="http://schemas.microsoft.com/office/drawing/2014/main" id="{B955B324-7BF0-4FB1-876A-A8A430A33C0C}"/>
              </a:ext>
            </a:extLst>
          </p:cNvPr>
          <p:cNvSpPr/>
          <p:nvPr/>
        </p:nvSpPr>
        <p:spPr>
          <a:xfrm>
            <a:off x="98849" y="36556"/>
            <a:ext cx="3921211" cy="1657861"/>
          </a:xfrm>
          <a:prstGeom prst="round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r>
              <a:rPr lang="en-US" u="sng" dirty="0">
                <a:solidFill>
                  <a:schemeClr val="tx1"/>
                </a:solidFill>
                <a:latin typeface="Twinkl Cursive Looped" panose="02000000000000000000" pitchFamily="2" charset="0"/>
              </a:rPr>
              <a:t>Art</a:t>
            </a:r>
          </a:p>
          <a:p>
            <a:pPr algn="ctr"/>
            <a:r>
              <a:rPr lang="en-US" sz="1400" dirty="0">
                <a:solidFill>
                  <a:schemeClr val="tx1"/>
                </a:solidFill>
                <a:latin typeface="Twinkl Cursive Looped" panose="02000000000000000000" pitchFamily="2" charset="0"/>
              </a:rPr>
              <a:t>This half term we will be creating our own sculptures of Ancient Egyptian canopic jars! This will link with our learning in history, as well as adding to our sculpting skills such as coiling and pinching clay to make our jars.</a:t>
            </a:r>
          </a:p>
          <a:p>
            <a:pPr algn="ctr"/>
            <a:endParaRPr lang="en-US" sz="1400" dirty="0">
              <a:solidFill>
                <a:schemeClr val="tx1"/>
              </a:solidFill>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US" sz="1400" dirty="0">
              <a:solidFill>
                <a:schemeClr val="tx1"/>
              </a:solidFill>
              <a:latin typeface="Twinkl Cursive Looped" panose="02000000000000000000" pitchFamily="2" charset="0"/>
            </a:endParaRPr>
          </a:p>
          <a:p>
            <a:pPr algn="ctr"/>
            <a:endParaRPr lang="en-US" sz="1400" dirty="0">
              <a:solidFill>
                <a:schemeClr val="tx1"/>
              </a:solidFill>
              <a:latin typeface="Twinkl Cursive Looped" panose="02000000000000000000" pitchFamily="2" charset="0"/>
            </a:endParaRPr>
          </a:p>
          <a:p>
            <a:pPr algn="ctr"/>
            <a:r>
              <a:rPr lang="en-US" sz="1400" dirty="0">
                <a:solidFill>
                  <a:schemeClr val="tx1"/>
                </a:solidFill>
                <a:latin typeface="Twinkl Cursive Looped" panose="02000000000000000000" pitchFamily="2" charset="0"/>
              </a:rPr>
              <a:t>We will be doing our topic ‘Animals Including Humans’. We will learn about the nutrition we need as well as about skeletons and muscles and why we need them!</a:t>
            </a:r>
            <a:endParaRPr lang="en-GB" sz="1400" dirty="0">
              <a:solidFill>
                <a:schemeClr val="tx1"/>
              </a:solidFill>
              <a:latin typeface="Twinkl Cursive Looped" panose="02000000000000000000" pitchFamily="2" charset="0"/>
            </a:endParaRPr>
          </a:p>
        </p:txBody>
      </p:sp>
      <p:sp>
        <p:nvSpPr>
          <p:cNvPr id="13" name="Rectangle: Rounded Corners 12">
            <a:extLst>
              <a:ext uri="{FF2B5EF4-FFF2-40B4-BE49-F238E27FC236}">
                <a16:creationId xmlns:a16="http://schemas.microsoft.com/office/drawing/2014/main" id="{4EF35ED3-A5DA-48AB-873C-E0246817DF28}"/>
              </a:ext>
            </a:extLst>
          </p:cNvPr>
          <p:cNvSpPr/>
          <p:nvPr/>
        </p:nvSpPr>
        <p:spPr>
          <a:xfrm>
            <a:off x="8171939" y="46081"/>
            <a:ext cx="3921211" cy="1664043"/>
          </a:xfrm>
          <a:prstGeom prst="round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r>
              <a:rPr lang="en-US" u="sng" dirty="0">
                <a:solidFill>
                  <a:schemeClr val="tx1"/>
                </a:solidFill>
                <a:latin typeface="Twinkl Cursive Looped" panose="02000000000000000000" pitchFamily="2" charset="0"/>
              </a:rPr>
              <a:t>Computing</a:t>
            </a:r>
          </a:p>
          <a:p>
            <a:pPr algn="ctr"/>
            <a:endParaRPr lang="en-US" u="sng" dirty="0">
              <a:solidFill>
                <a:schemeClr val="tx1"/>
              </a:solidFill>
              <a:latin typeface="Twinkl Cursive Looped" panose="02000000000000000000" pitchFamily="2" charset="0"/>
            </a:endParaRPr>
          </a:p>
          <a:p>
            <a:pPr algn="ctr"/>
            <a:r>
              <a:rPr lang="en-US" sz="1400" dirty="0">
                <a:solidFill>
                  <a:schemeClr val="tx1"/>
                </a:solidFill>
                <a:latin typeface="Twinkl Cursive Looped" panose="02000000000000000000" pitchFamily="2" charset="0"/>
              </a:rPr>
              <a:t>This half term we will be learning how to use email safely and what branching databases are and how to develop their own.</a:t>
            </a:r>
          </a:p>
          <a:p>
            <a:pPr algn="ctr"/>
            <a:endParaRPr lang="en-US" dirty="0">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GB" dirty="0">
              <a:latin typeface="Twinkl Cursive Looped" panose="02000000000000000000" pitchFamily="2" charset="0"/>
            </a:endParaRPr>
          </a:p>
        </p:txBody>
      </p:sp>
      <p:sp>
        <p:nvSpPr>
          <p:cNvPr id="14" name="Rectangle: Rounded Corners 13">
            <a:extLst>
              <a:ext uri="{FF2B5EF4-FFF2-40B4-BE49-F238E27FC236}">
                <a16:creationId xmlns:a16="http://schemas.microsoft.com/office/drawing/2014/main" id="{8E754159-3EDD-4527-8A45-31B4FA299302}"/>
              </a:ext>
            </a:extLst>
          </p:cNvPr>
          <p:cNvSpPr/>
          <p:nvPr/>
        </p:nvSpPr>
        <p:spPr>
          <a:xfrm>
            <a:off x="8171939" y="1764957"/>
            <a:ext cx="3921211" cy="1664043"/>
          </a:xfrm>
          <a:prstGeom prst="round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u="sng" dirty="0">
                <a:solidFill>
                  <a:schemeClr val="tx1"/>
                </a:solidFill>
                <a:latin typeface="Twinkl Cursive Looped" panose="02000000000000000000" pitchFamily="2" charset="0"/>
              </a:rPr>
              <a:t>P.E.</a:t>
            </a:r>
          </a:p>
          <a:p>
            <a:pPr algn="ctr"/>
            <a:endParaRPr lang="en-US" u="sng" dirty="0">
              <a:solidFill>
                <a:schemeClr val="tx1"/>
              </a:solidFill>
              <a:latin typeface="Twinkl Cursive Looped" panose="02000000000000000000" pitchFamily="2" charset="0"/>
            </a:endParaRPr>
          </a:p>
          <a:p>
            <a:pPr algn="ctr"/>
            <a:r>
              <a:rPr lang="en-US" sz="1400" dirty="0">
                <a:solidFill>
                  <a:schemeClr val="tx1"/>
                </a:solidFill>
                <a:latin typeface="Twinkl Cursive Looped" panose="02000000000000000000" pitchFamily="2" charset="0"/>
              </a:rPr>
              <a:t>This half term we will be doing basketball on a Tuesday afternoon </a:t>
            </a:r>
            <a:r>
              <a:rPr lang="en-US" sz="1400">
                <a:solidFill>
                  <a:schemeClr val="tx1"/>
                </a:solidFill>
                <a:latin typeface="Twinkl Cursive Looped" panose="02000000000000000000" pitchFamily="2" charset="0"/>
              </a:rPr>
              <a:t>and </a:t>
            </a:r>
            <a:r>
              <a:rPr lang="en-US" sz="1400" dirty="0">
                <a:solidFill>
                  <a:schemeClr val="tx1"/>
                </a:solidFill>
                <a:latin typeface="Twinkl Cursive Looped" panose="02000000000000000000" pitchFamily="2" charset="0"/>
              </a:rPr>
              <a:t>d</a:t>
            </a:r>
            <a:r>
              <a:rPr lang="en-US" sz="1400">
                <a:solidFill>
                  <a:schemeClr val="tx1"/>
                </a:solidFill>
                <a:latin typeface="Twinkl Cursive Looped" panose="02000000000000000000" pitchFamily="2" charset="0"/>
              </a:rPr>
              <a:t>ance </a:t>
            </a:r>
            <a:r>
              <a:rPr lang="en-US" sz="1400" dirty="0">
                <a:solidFill>
                  <a:schemeClr val="tx1"/>
                </a:solidFill>
                <a:latin typeface="Twinkl Cursive Looped" panose="02000000000000000000" pitchFamily="2" charset="0"/>
              </a:rPr>
              <a:t>on a Thursday afternoon.</a:t>
            </a:r>
            <a:endParaRPr lang="en-GB" dirty="0">
              <a:latin typeface="Twinkl Cursive Looped" panose="02000000000000000000" pitchFamily="2" charset="0"/>
            </a:endParaRPr>
          </a:p>
        </p:txBody>
      </p:sp>
      <p:sp>
        <p:nvSpPr>
          <p:cNvPr id="15" name="Rectangle: Rounded Corners 14">
            <a:extLst>
              <a:ext uri="{FF2B5EF4-FFF2-40B4-BE49-F238E27FC236}">
                <a16:creationId xmlns:a16="http://schemas.microsoft.com/office/drawing/2014/main" id="{3A49E4D8-BD65-4079-8417-060AA707796F}"/>
              </a:ext>
            </a:extLst>
          </p:cNvPr>
          <p:cNvSpPr/>
          <p:nvPr/>
        </p:nvSpPr>
        <p:spPr>
          <a:xfrm>
            <a:off x="8171939" y="3476367"/>
            <a:ext cx="3921211" cy="1664043"/>
          </a:xfrm>
          <a:prstGeom prst="round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r>
              <a:rPr lang="en-US" u="sng" dirty="0">
                <a:solidFill>
                  <a:schemeClr val="tx1"/>
                </a:solidFill>
                <a:latin typeface="Twinkl Cursive Looped" panose="02000000000000000000" pitchFamily="2" charset="0"/>
              </a:rPr>
              <a:t>R.E.</a:t>
            </a:r>
          </a:p>
          <a:p>
            <a:pPr algn="ctr"/>
            <a:r>
              <a:rPr lang="en-US" sz="1400" dirty="0">
                <a:solidFill>
                  <a:schemeClr val="tx1"/>
                </a:solidFill>
                <a:latin typeface="Twinkl Cursive Looped" panose="02000000000000000000" pitchFamily="2" charset="0"/>
              </a:rPr>
              <a:t>This term’s Judaism topic explores how festivals and family life show what matters to Jewish people.</a:t>
            </a:r>
            <a:endParaRPr lang="en-US" dirty="0">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GB" dirty="0">
              <a:latin typeface="Twinkl Cursive Looped" panose="02000000000000000000" pitchFamily="2" charset="0"/>
            </a:endParaRPr>
          </a:p>
        </p:txBody>
      </p:sp>
      <p:sp>
        <p:nvSpPr>
          <p:cNvPr id="16" name="Rectangle: Rounded Corners 15">
            <a:extLst>
              <a:ext uri="{FF2B5EF4-FFF2-40B4-BE49-F238E27FC236}">
                <a16:creationId xmlns:a16="http://schemas.microsoft.com/office/drawing/2014/main" id="{514994CC-BDB4-4F8A-931B-FF1C9B17D0F8}"/>
              </a:ext>
            </a:extLst>
          </p:cNvPr>
          <p:cNvSpPr/>
          <p:nvPr/>
        </p:nvSpPr>
        <p:spPr>
          <a:xfrm>
            <a:off x="8171939" y="5187777"/>
            <a:ext cx="3921211" cy="1664043"/>
          </a:xfrm>
          <a:prstGeom prst="round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endParaRPr lang="en-US" u="sng" dirty="0">
              <a:solidFill>
                <a:schemeClr val="tx1"/>
              </a:solidFill>
              <a:latin typeface="Twinkl Cursive Looped" panose="02000000000000000000" pitchFamily="2" charset="0"/>
            </a:endParaRPr>
          </a:p>
          <a:p>
            <a:pPr algn="ctr"/>
            <a:r>
              <a:rPr lang="en-US" u="sng" dirty="0">
                <a:solidFill>
                  <a:schemeClr val="tx1"/>
                </a:solidFill>
                <a:latin typeface="Twinkl Cursive Looped" panose="02000000000000000000" pitchFamily="2" charset="0"/>
              </a:rPr>
              <a:t>PSHE/French</a:t>
            </a:r>
          </a:p>
          <a:p>
            <a:pPr algn="ctr"/>
            <a:r>
              <a:rPr lang="en-US" sz="1400" dirty="0">
                <a:solidFill>
                  <a:schemeClr val="tx1"/>
                </a:solidFill>
                <a:latin typeface="Twinkl Cursive Looped" panose="02000000000000000000" pitchFamily="2" charset="0"/>
              </a:rPr>
              <a:t>PSHE – Healthy and safer lifestyles – managing safety and risk, in particular digital risks.</a:t>
            </a:r>
          </a:p>
          <a:p>
            <a:pPr algn="ctr"/>
            <a:r>
              <a:rPr lang="en-US" sz="1400" dirty="0">
                <a:solidFill>
                  <a:schemeClr val="tx1"/>
                </a:solidFill>
                <a:latin typeface="Twinkl Cursive Looped" panose="02000000000000000000" pitchFamily="2" charset="0"/>
              </a:rPr>
              <a:t>French – Family and friends.</a:t>
            </a:r>
          </a:p>
          <a:p>
            <a:pPr algn="ctr"/>
            <a:endParaRPr lang="en-US" dirty="0">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US" dirty="0">
              <a:latin typeface="Twinkl Cursive Looped" panose="02000000000000000000" pitchFamily="2" charset="0"/>
            </a:endParaRPr>
          </a:p>
          <a:p>
            <a:pPr algn="ctr"/>
            <a:endParaRPr lang="en-GB" dirty="0">
              <a:latin typeface="Twinkl Cursive Looped" panose="02000000000000000000" pitchFamily="2" charset="0"/>
            </a:endParaRPr>
          </a:p>
        </p:txBody>
      </p:sp>
      <p:pic>
        <p:nvPicPr>
          <p:cNvPr id="1042" name="Picture 18" descr="Computer Icons Geography, map, logo, silhouette, map png | PNGWing">
            <a:extLst>
              <a:ext uri="{FF2B5EF4-FFF2-40B4-BE49-F238E27FC236}">
                <a16:creationId xmlns:a16="http://schemas.microsoft.com/office/drawing/2014/main" id="{B5970FEF-631C-40F5-953E-06FDA3E96D83}"/>
              </a:ext>
            </a:extLst>
          </p:cNvPr>
          <p:cNvPicPr>
            <a:picLocks noChangeAspect="1" noChangeArrowheads="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rcRect/>
          <a:stretch>
            <a:fillRect/>
          </a:stretch>
        </p:blipFill>
        <p:spPr bwMode="auto">
          <a:xfrm>
            <a:off x="3117117" y="3470702"/>
            <a:ext cx="775987" cy="647780"/>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descr="Music note 1200758 PNG">
            <a:extLst>
              <a:ext uri="{FF2B5EF4-FFF2-40B4-BE49-F238E27FC236}">
                <a16:creationId xmlns:a16="http://schemas.microsoft.com/office/drawing/2014/main" id="{030685C6-060E-4B0E-810A-CCA7A7DD33D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5635" y="5291265"/>
            <a:ext cx="449708" cy="465438"/>
          </a:xfrm>
          <a:prstGeom prst="rect">
            <a:avLst/>
          </a:prstGeom>
          <a:noFill/>
          <a:extLst>
            <a:ext uri="{909E8E84-426E-40DD-AFC4-6F175D3DCCD1}">
              <a14:hiddenFill xmlns:a14="http://schemas.microsoft.com/office/drawing/2010/main">
                <a:solidFill>
                  <a:srgbClr val="FFFFFF"/>
                </a:solidFill>
              </a14:hiddenFill>
            </a:ext>
          </a:extLst>
        </p:spPr>
      </p:pic>
      <p:pic>
        <p:nvPicPr>
          <p:cNvPr id="1050" name="Picture 26" descr="History - Free education icons">
            <a:extLst>
              <a:ext uri="{FF2B5EF4-FFF2-40B4-BE49-F238E27FC236}">
                <a16:creationId xmlns:a16="http://schemas.microsoft.com/office/drawing/2014/main" id="{D26C4964-4F8D-4901-A4AE-82B8D5297FB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7309" y="3514980"/>
            <a:ext cx="509246" cy="509246"/>
          </a:xfrm>
          <a:prstGeom prst="rect">
            <a:avLst/>
          </a:prstGeom>
          <a:noFill/>
          <a:extLst>
            <a:ext uri="{909E8E84-426E-40DD-AFC4-6F175D3DCCD1}">
              <a14:hiddenFill xmlns:a14="http://schemas.microsoft.com/office/drawing/2010/main">
                <a:solidFill>
                  <a:srgbClr val="FFFFFF"/>
                </a:solidFill>
              </a14:hiddenFill>
            </a:ext>
          </a:extLst>
        </p:spPr>
      </p:pic>
      <p:pic>
        <p:nvPicPr>
          <p:cNvPr id="1052" name="Picture 28" descr="Test tube - Free education icons">
            <a:extLst>
              <a:ext uri="{FF2B5EF4-FFF2-40B4-BE49-F238E27FC236}">
                <a16:creationId xmlns:a16="http://schemas.microsoft.com/office/drawing/2014/main" id="{5A3DF7E9-8131-4495-81E7-CADD557A661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242821" y="1822695"/>
            <a:ext cx="459186" cy="459186"/>
          </a:xfrm>
          <a:prstGeom prst="rect">
            <a:avLst/>
          </a:prstGeom>
          <a:noFill/>
          <a:extLst>
            <a:ext uri="{909E8E84-426E-40DD-AFC4-6F175D3DCCD1}">
              <a14:hiddenFill xmlns:a14="http://schemas.microsoft.com/office/drawing/2010/main">
                <a:solidFill>
                  <a:srgbClr val="FFFFFF"/>
                </a:solidFill>
              </a14:hiddenFill>
            </a:ext>
          </a:extLst>
        </p:spPr>
      </p:pic>
      <p:pic>
        <p:nvPicPr>
          <p:cNvPr id="1054" name="Picture 30" descr="Art Palette - Free art icons">
            <a:extLst>
              <a:ext uri="{FF2B5EF4-FFF2-40B4-BE49-F238E27FC236}">
                <a16:creationId xmlns:a16="http://schemas.microsoft.com/office/drawing/2014/main" id="{62797FA6-92EB-43AE-BE13-6A69956610D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7309" y="75683"/>
            <a:ext cx="465439" cy="465439"/>
          </a:xfrm>
          <a:prstGeom prst="rect">
            <a:avLst/>
          </a:prstGeom>
          <a:noFill/>
          <a:extLst>
            <a:ext uri="{909E8E84-426E-40DD-AFC4-6F175D3DCCD1}">
              <a14:hiddenFill xmlns:a14="http://schemas.microsoft.com/office/drawing/2010/main">
                <a:solidFill>
                  <a:srgbClr val="FFFFFF"/>
                </a:solidFill>
              </a14:hiddenFill>
            </a:ext>
          </a:extLst>
        </p:spPr>
      </p:pic>
      <p:pic>
        <p:nvPicPr>
          <p:cNvPr id="1058" name="Picture 34" descr="Mathematics Svg Png Icon Free Download (#336928) - OnlineWebFonts.COM">
            <a:extLst>
              <a:ext uri="{FF2B5EF4-FFF2-40B4-BE49-F238E27FC236}">
                <a16:creationId xmlns:a16="http://schemas.microsoft.com/office/drawing/2014/main" id="{6FF88FB0-2BDE-417C-B1E6-60D466D6D72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88887" y="286884"/>
            <a:ext cx="471817" cy="489258"/>
          </a:xfrm>
          <a:prstGeom prst="rect">
            <a:avLst/>
          </a:prstGeom>
          <a:noFill/>
          <a:extLst>
            <a:ext uri="{909E8E84-426E-40DD-AFC4-6F175D3DCCD1}">
              <a14:hiddenFill xmlns:a14="http://schemas.microsoft.com/office/drawing/2010/main">
                <a:solidFill>
                  <a:srgbClr val="FFFFFF"/>
                </a:solidFill>
              </a14:hiddenFill>
            </a:ext>
          </a:extLst>
        </p:spPr>
      </p:pic>
      <p:pic>
        <p:nvPicPr>
          <p:cNvPr id="1068" name="Picture 44" descr="Laptop Computer Repair Technician Desktop Computers - Symbol Transparent PNG">
            <a:extLst>
              <a:ext uri="{FF2B5EF4-FFF2-40B4-BE49-F238E27FC236}">
                <a16:creationId xmlns:a16="http://schemas.microsoft.com/office/drawing/2014/main" id="{F22A7A14-CF34-4FAF-9D85-424A040BAB5C}"/>
              </a:ext>
            </a:extLst>
          </p:cNvPr>
          <p:cNvPicPr>
            <a:picLocks noChangeAspect="1" noChangeArrowheads="1"/>
          </p:cNvPicPr>
          <p:nvPr/>
        </p:nvPicPr>
        <p:blipFill rotWithShape="1">
          <a:blip r:embed="rId9">
            <a:extLst>
              <a:ext uri="{BEBA8EAE-BF5A-486C-A8C5-ECC9F3942E4B}">
                <a14:imgProps xmlns:a14="http://schemas.microsoft.com/office/drawing/2010/main">
                  <a14:imgLayer r:embed="rId10">
                    <a14:imgEffect>
                      <a14:backgroundRemoval t="10000" b="90000" l="10000" r="90000"/>
                    </a14:imgEffect>
                  </a14:imgLayer>
                </a14:imgProps>
              </a:ext>
              <a:ext uri="{28A0092B-C50C-407E-A947-70E740481C1C}">
                <a14:useLocalDpi xmlns:a14="http://schemas.microsoft.com/office/drawing/2010/main" val="0"/>
              </a:ext>
            </a:extLst>
          </a:blip>
          <a:srcRect l="10319" t="19417" r="30398" b="19417"/>
          <a:stretch/>
        </p:blipFill>
        <p:spPr bwMode="auto">
          <a:xfrm>
            <a:off x="11310649" y="66074"/>
            <a:ext cx="702486" cy="465439"/>
          </a:xfrm>
          <a:prstGeom prst="rect">
            <a:avLst/>
          </a:prstGeom>
          <a:noFill/>
          <a:extLst>
            <a:ext uri="{909E8E84-426E-40DD-AFC4-6F175D3DCCD1}">
              <a14:hiddenFill xmlns:a14="http://schemas.microsoft.com/office/drawing/2010/main">
                <a:solidFill>
                  <a:srgbClr val="FFFFFF"/>
                </a:solidFill>
              </a14:hiddenFill>
            </a:ext>
          </a:extLst>
        </p:spPr>
      </p:pic>
      <p:pic>
        <p:nvPicPr>
          <p:cNvPr id="1072" name="Picture 48" descr="Sports - Free sports icons">
            <a:extLst>
              <a:ext uri="{FF2B5EF4-FFF2-40B4-BE49-F238E27FC236}">
                <a16:creationId xmlns:a16="http://schemas.microsoft.com/office/drawing/2014/main" id="{15BA3137-1DA8-4777-9546-CCC46D45D8B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328453" y="1840237"/>
            <a:ext cx="415497" cy="415497"/>
          </a:xfrm>
          <a:prstGeom prst="rect">
            <a:avLst/>
          </a:prstGeom>
          <a:noFill/>
          <a:extLst>
            <a:ext uri="{909E8E84-426E-40DD-AFC4-6F175D3DCCD1}">
              <a14:hiddenFill xmlns:a14="http://schemas.microsoft.com/office/drawing/2010/main">
                <a:solidFill>
                  <a:srgbClr val="FFFFFF"/>
                </a:solidFill>
              </a14:hiddenFill>
            </a:ext>
          </a:extLst>
        </p:spPr>
      </p:pic>
      <p:pic>
        <p:nvPicPr>
          <p:cNvPr id="1088" name="Picture 64" descr="File:Religious syms.svg - Wikimedia Commons">
            <a:extLst>
              <a:ext uri="{FF2B5EF4-FFF2-40B4-BE49-F238E27FC236}">
                <a16:creationId xmlns:a16="http://schemas.microsoft.com/office/drawing/2014/main" id="{22E48171-4914-4839-BADC-0E7B9AC10AB9}"/>
              </a:ext>
            </a:extLst>
          </p:cNvPr>
          <p:cNvPicPr>
            <a:picLocks noChangeAspect="1" noChangeArrowheads="1"/>
          </p:cNvPicPr>
          <p:nvPr/>
        </p:nvPicPr>
        <p:blipFill rotWithShape="1">
          <a:blip r:embed="rId12">
            <a:extLst>
              <a:ext uri="{28A0092B-C50C-407E-A947-70E740481C1C}">
                <a14:useLocalDpi xmlns:a14="http://schemas.microsoft.com/office/drawing/2010/main" val="0"/>
              </a:ext>
            </a:extLst>
          </a:blip>
          <a:srcRect b="31926"/>
          <a:stretch/>
        </p:blipFill>
        <p:spPr bwMode="auto">
          <a:xfrm>
            <a:off x="11086071" y="3514980"/>
            <a:ext cx="575821" cy="391986"/>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a:extLst>
              <a:ext uri="{FF2B5EF4-FFF2-40B4-BE49-F238E27FC236}">
                <a16:creationId xmlns:a16="http://schemas.microsoft.com/office/drawing/2014/main" id="{18D992AE-8C7E-43CD-9154-78EC4BCF667D}"/>
              </a:ext>
            </a:extLst>
          </p:cNvPr>
          <p:cNvPicPr>
            <a:picLocks noChangeAspect="1"/>
          </p:cNvPicPr>
          <p:nvPr/>
        </p:nvPicPr>
        <p:blipFill>
          <a:blip r:embed="rId13">
            <a:extLst>
              <a:ext uri="{BEBA8EAE-BF5A-486C-A8C5-ECC9F3942E4B}">
                <a14:imgProps xmlns:a14="http://schemas.microsoft.com/office/drawing/2010/main">
                  <a14:imgLayer r:embed="rId14">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4198520" y="2852717"/>
            <a:ext cx="894154" cy="1016084"/>
          </a:xfrm>
          <a:prstGeom prst="rect">
            <a:avLst/>
          </a:prstGeom>
        </p:spPr>
      </p:pic>
      <p:pic>
        <p:nvPicPr>
          <p:cNvPr id="1090" name="Picture 66" descr="Design Technology Icons - Free SVG &amp; PNG Design Technology Images - Noun  Project">
            <a:extLst>
              <a:ext uri="{FF2B5EF4-FFF2-40B4-BE49-F238E27FC236}">
                <a16:creationId xmlns:a16="http://schemas.microsoft.com/office/drawing/2014/main" id="{BC542ECC-E158-4820-8B56-C0B208006A67}"/>
              </a:ext>
            </a:extLst>
          </p:cNvPr>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3295358" y="58179"/>
            <a:ext cx="482943" cy="482943"/>
          </a:xfrm>
          <a:prstGeom prst="rect">
            <a:avLst/>
          </a:prstGeom>
          <a:noFill/>
          <a:extLst>
            <a:ext uri="{909E8E84-426E-40DD-AFC4-6F175D3DCCD1}">
              <a14:hiddenFill xmlns:a14="http://schemas.microsoft.com/office/drawing/2010/main">
                <a:solidFill>
                  <a:srgbClr val="FFFFFF"/>
                </a:solidFill>
              </a14:hiddenFill>
            </a:ext>
          </a:extLst>
        </p:spPr>
      </p:pic>
      <p:pic>
        <p:nvPicPr>
          <p:cNvPr id="1106" name="Picture 82" descr="France Icons - Free SVG &amp; PNG France Images - Noun Project">
            <a:extLst>
              <a:ext uri="{FF2B5EF4-FFF2-40B4-BE49-F238E27FC236}">
                <a16:creationId xmlns:a16="http://schemas.microsoft.com/office/drawing/2014/main" id="{46DD0334-49B9-469B-977E-8167BFC34DFF}"/>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1399826" y="5228966"/>
            <a:ext cx="524132" cy="524132"/>
          </a:xfrm>
          <a:prstGeom prst="rect">
            <a:avLst/>
          </a:prstGeom>
          <a:noFill/>
          <a:extLst>
            <a:ext uri="{909E8E84-426E-40DD-AFC4-6F175D3DCCD1}">
              <a14:hiddenFill xmlns:a14="http://schemas.microsoft.com/office/drawing/2010/main">
                <a:solidFill>
                  <a:srgbClr val="FFFFFF"/>
                </a:solidFill>
              </a14:hiddenFill>
            </a:ext>
          </a:extLst>
        </p:spPr>
      </p:pic>
      <p:pic>
        <p:nvPicPr>
          <p:cNvPr id="1110" name="Picture 86" descr="Curriculum - Hadleigh Community Primary School">
            <a:extLst>
              <a:ext uri="{FF2B5EF4-FFF2-40B4-BE49-F238E27FC236}">
                <a16:creationId xmlns:a16="http://schemas.microsoft.com/office/drawing/2014/main" id="{7216FFD4-4C39-4B61-93A0-B31EA7325DA2}"/>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368410" y="5254271"/>
            <a:ext cx="501607" cy="502432"/>
          </a:xfrm>
          <a:prstGeom prst="rect">
            <a:avLst/>
          </a:prstGeom>
          <a:noFill/>
          <a:extLst>
            <a:ext uri="{909E8E84-426E-40DD-AFC4-6F175D3DCCD1}">
              <a14:hiddenFill xmlns:a14="http://schemas.microsoft.com/office/drawing/2010/main">
                <a:solidFill>
                  <a:srgbClr val="FFFFFF"/>
                </a:solidFill>
              </a14:hiddenFill>
            </a:ext>
          </a:extLst>
        </p:spPr>
      </p:pic>
      <p:pic>
        <p:nvPicPr>
          <p:cNvPr id="1116" name="Picture 92" descr="Pen Vector Icon Isolated On Transparent Background, Pen Logo Concept  Royalty Free SVG, Cliparts, Vectors, And Stock Illustration. Image  108292219.">
            <a:extLst>
              <a:ext uri="{FF2B5EF4-FFF2-40B4-BE49-F238E27FC236}">
                <a16:creationId xmlns:a16="http://schemas.microsoft.com/office/drawing/2014/main" id="{78309A47-8462-4C64-9205-AF3A44A6D4DA}"/>
              </a:ext>
            </a:extLst>
          </p:cNvPr>
          <p:cNvPicPr>
            <a:picLocks noChangeAspect="1" noChangeArrowheads="1"/>
          </p:cNvPicPr>
          <p:nvPr/>
        </p:nvPicPr>
        <p:blipFill rotWithShape="1">
          <a:blip r:embed="rId18">
            <a:extLst>
              <a:ext uri="{BEBA8EAE-BF5A-486C-A8C5-ECC9F3942E4B}">
                <a14:imgProps xmlns:a14="http://schemas.microsoft.com/office/drawing/2010/main">
                  <a14:imgLayer r:embed="rId19">
                    <a14:imgEffect>
                      <a14:backgroundRemoval t="10000" b="90000" l="10000" r="90000"/>
                    </a14:imgEffect>
                  </a14:imgLayer>
                </a14:imgProps>
              </a:ext>
              <a:ext uri="{28A0092B-C50C-407E-A947-70E740481C1C}">
                <a14:useLocalDpi xmlns:a14="http://schemas.microsoft.com/office/drawing/2010/main" val="0"/>
              </a:ext>
            </a:extLst>
          </a:blip>
          <a:srcRect l="42773" t="15048" r="20596" b="24049"/>
          <a:stretch/>
        </p:blipFill>
        <p:spPr bwMode="auto">
          <a:xfrm rot="1954539">
            <a:off x="5290149" y="3829216"/>
            <a:ext cx="285173" cy="474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49451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241</TotalTime>
  <Words>356</Words>
  <Application>Microsoft Office PowerPoint</Application>
  <PresentationFormat>Widescreen</PresentationFormat>
  <Paragraphs>80</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Avenir</vt:lpstr>
      <vt:lpstr>Calibri</vt:lpstr>
      <vt:lpstr>Calibri Light</vt:lpstr>
      <vt:lpstr>Twinkl Cursive Looped</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Grace Clement</dc:creator>
  <cp:lastModifiedBy>Rachel Pimperton</cp:lastModifiedBy>
  <cp:revision>33</cp:revision>
  <dcterms:created xsi:type="dcterms:W3CDTF">2023-07-04T08:12:00Z</dcterms:created>
  <dcterms:modified xsi:type="dcterms:W3CDTF">2025-02-27T16:29:19Z</dcterms:modified>
</cp:coreProperties>
</file>