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02A6-7821-4D67-9B9B-CD4E4905A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B1339-54D7-4328-94C8-DC2711D98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A6DF-522C-45D4-830C-9733166B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FF0B-DAD4-494C-9460-0C39FA2F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90A5-1C29-4279-83DE-4D649DC5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6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50EC-F79B-42E6-B751-D3A5DDED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E9D31-0674-421A-BA6B-F3A0C6EE7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75D45-2F53-4197-B29F-E710F2FF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EAAFA-2F89-48E6-975B-81AC1EF8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8A37A-C28E-4749-91C8-40BE9E6D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9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E067-0DD7-4918-82CE-93F7F4B3A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35893-50E2-4513-9BEC-6CCE79CB2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24BAE-BCC9-47CA-A254-CB81A303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DCBF9-2BAF-4320-B337-79B2BBA9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D483-FE0B-4291-8DD5-ACE37F92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8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E7A4-D3F4-4CF9-A9FC-A2C45200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2FF4-1501-4D21-81B4-43BF80C61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F2159-C28A-4C23-BD28-426C11F9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B002B-7974-40C3-BEDE-454CD864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8D70B-9DF9-47F9-8404-83D17925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5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EE94A-D733-43D3-8DB2-0CC91D19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4698E-7E7D-4A38-9B8E-8780B480F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1C9F-1D40-4AB3-B742-5033878B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6BCA9-0A99-4F20-9DCD-3A14C1E0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7C504-A3A7-4BBA-8E83-58249F26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90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2946-6414-410A-9C42-E9B72A73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959D-D6A7-4D4E-9F40-C425D55D1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E1659-3609-4813-A288-7DED3898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B5491-A22D-4656-81B7-3E1CC71C2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5CFAC-4266-4BC8-BE3A-AEAE4377B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4EB89-D8B1-4883-ADB1-43A25343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2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573D5-DE65-46B5-97A3-3AD0CF15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F0268-1E15-44AC-8F7C-C611F3AE5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26831-B125-4A2C-A93B-D64808DEA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F2DED0-9E34-4175-9BA8-A261821A7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5F0E-33FD-4808-B960-3BE57A067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075003-7EE1-49AF-AA9A-8539B5E2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46400-F3C0-441E-9E72-A4147B4B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20990C-7004-4EAE-AF1C-1AC890EE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1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A8BC-D757-47B6-A685-379F4D1B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0EDEB-3DBC-43F1-8AD7-E160B3A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C7183-E09F-4833-9F0F-CF7C2F0A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9EF3C-C90B-41A5-846B-A912E126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60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6623D-2D98-48BE-9F4C-8645E1EF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51570-4D64-43F7-838B-9BB60CB6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99F0C-8161-4D3C-A69E-32769E70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2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2970-DC3D-4123-90CF-90BBBE498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306B8-F01C-42CD-B123-D3EC35C1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2A78D-6A76-4C41-A8D6-F6682B51B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B6B69-2033-4B17-AA4B-C35B1F24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729B4-8CA6-4564-8228-3FAF968B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6B6B5-0CDF-42CB-ACED-E0DEC770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8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F3B98-7889-437F-9BA0-B32DBD7F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85BB10-C4F1-492F-94A2-8E85A66AE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A32F6-3C6D-41FD-B3F3-5CAB8F6FD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AF947-1526-42FE-910E-6A06774E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42236-0A8D-4DF0-9B75-E15AC09F2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7CD0-40AF-4172-A519-4B290168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7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A7151-A7EE-4DBB-8E61-DF8FC78A1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EB6DE-0F54-4F58-9BDB-4FBE4E463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F17B3-1A26-40DB-BF6D-3A5D30EF1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74A3-B8CD-482C-B806-D1A6FCE6AE8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97A8E-6AD2-49D0-9BA4-EDF247048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FA66B-7518-40EB-BEB2-763C72A2B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1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1.png"/><Relationship Id="rId20" Type="http://schemas.microsoft.com/office/2007/relationships/hdphoto" Target="../media/hdphoto4.wdp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microsoft.com/office/2007/relationships/hdphoto" Target="../media/hdphoto2.wdp"/><Relationship Id="rId5" Type="http://schemas.openxmlformats.org/officeDocument/2006/relationships/image" Target="../media/image2.png"/><Relationship Id="rId15" Type="http://schemas.microsoft.com/office/2007/relationships/hdphoto" Target="../media/hdphoto3.wdp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33BE607-A4B2-4F45-B02E-3015F859D0E5}"/>
              </a:ext>
            </a:extLst>
          </p:cNvPr>
          <p:cNvSpPr/>
          <p:nvPr/>
        </p:nvSpPr>
        <p:spPr>
          <a:xfrm>
            <a:off x="4081724" y="2656703"/>
            <a:ext cx="4062173" cy="15445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Cedar Curriculum Map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 panose="02000000000000000000" pitchFamily="2" charset="0"/>
              </a:rPr>
              <a:t>Summer 2</a:t>
            </a:r>
            <a:endParaRPr lang="en-GB" sz="28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4DC923-F518-4BCD-AB9B-418C8D39F5AE}"/>
              </a:ext>
            </a:extLst>
          </p:cNvPr>
          <p:cNvSpPr/>
          <p:nvPr/>
        </p:nvSpPr>
        <p:spPr>
          <a:xfrm>
            <a:off x="4135394" y="308403"/>
            <a:ext cx="3921211" cy="21768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Maths</a:t>
            </a:r>
          </a:p>
          <a:p>
            <a:pPr algn="ctr"/>
            <a:endParaRPr lang="en-US" sz="1050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learn about: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decimals; money; time; geometry. We will also complete our Multiplication Test.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EEE991D-9A68-497B-9EDF-52E307191226}"/>
              </a:ext>
            </a:extLst>
          </p:cNvPr>
          <p:cNvSpPr/>
          <p:nvPr/>
        </p:nvSpPr>
        <p:spPr>
          <a:xfrm>
            <a:off x="4135394" y="4350091"/>
            <a:ext cx="3921211" cy="23477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English</a:t>
            </a:r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develop our English skills through: writing </a:t>
            </a:r>
            <a:r>
              <a:rPr lang="en-US">
                <a:solidFill>
                  <a:schemeClr val="tx1"/>
                </a:solidFill>
                <a:latin typeface="Twinkl Cursive Looped" panose="02000000000000000000" pitchFamily="2" charset="0"/>
              </a:rPr>
              <a:t>an explanation; </a:t>
            </a:r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reading and answering questions on different genre texts; learning new spelling words and rules.</a:t>
            </a:r>
            <a:endParaRPr lang="en-US" dirty="0">
              <a:latin typeface="Twinkl Cursive Looped" panose="02000000000000000000" pitchFamily="2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4ADF8C4-659A-49A8-8BBD-90FED7EBFA71}"/>
              </a:ext>
            </a:extLst>
          </p:cNvPr>
          <p:cNvSpPr/>
          <p:nvPr/>
        </p:nvSpPr>
        <p:spPr>
          <a:xfrm>
            <a:off x="98849" y="1753629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Science</a:t>
            </a:r>
          </a:p>
          <a:p>
            <a:pPr algn="ctr"/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learn about food chains. </a:t>
            </a:r>
            <a:endParaRPr lang="en-US" dirty="0">
              <a:latin typeface="Twinkl Cursive Looped" panose="02000000000000000000" pitchFamily="2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617534D-C853-48FD-A2FE-87716B6247B0}"/>
              </a:ext>
            </a:extLst>
          </p:cNvPr>
          <p:cNvSpPr/>
          <p:nvPr/>
        </p:nvSpPr>
        <p:spPr>
          <a:xfrm>
            <a:off x="98849" y="3470702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Geography</a:t>
            </a:r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learn about Rainforests including where they are located, their climate and who lives there.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6E66DAC-2777-46B2-95C9-9CFF821F0545}"/>
              </a:ext>
            </a:extLst>
          </p:cNvPr>
          <p:cNvSpPr/>
          <p:nvPr/>
        </p:nvSpPr>
        <p:spPr>
          <a:xfrm>
            <a:off x="98848" y="5193957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Music</a:t>
            </a:r>
          </a:p>
          <a:p>
            <a:pPr algn="ctr"/>
            <a:endParaRPr lang="en-US" sz="1000" dirty="0"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continue to develop our musical skills through singing a range of songs and playing the ukulele.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955B324-7BF0-4FB1-876A-A8A430A33C0C}"/>
              </a:ext>
            </a:extLst>
          </p:cNvPr>
          <p:cNvSpPr/>
          <p:nvPr/>
        </p:nvSpPr>
        <p:spPr>
          <a:xfrm>
            <a:off x="98849" y="3655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Art/D&amp;T</a:t>
            </a:r>
            <a:endParaRPr lang="en-US" sz="1000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sz="1000" dirty="0"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learn to </a:t>
            </a:r>
            <a:r>
              <a:rPr lang="en-US">
                <a:solidFill>
                  <a:schemeClr val="tx1"/>
                </a:solidFill>
                <a:latin typeface="Twinkl Cursive Looped" panose="02000000000000000000" pitchFamily="2" charset="0"/>
              </a:rPr>
              <a:t>print and use </a:t>
            </a:r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basic sewing stitches to make small bags.</a:t>
            </a:r>
            <a:endParaRPr lang="en-GB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EF35ED3-A5DA-48AB-873C-E0246817DF28}"/>
              </a:ext>
            </a:extLst>
          </p:cNvPr>
          <p:cNvSpPr/>
          <p:nvPr/>
        </p:nvSpPr>
        <p:spPr>
          <a:xfrm>
            <a:off x="8171939" y="3655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Computing</a:t>
            </a:r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learn about effective searching as well as continuing to develop our on-line safety awareness.</a:t>
            </a:r>
            <a:endParaRPr lang="en-US" dirty="0">
              <a:latin typeface="Twinkl Cursive Looped" panose="02000000000000000000" pitchFamily="2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E754159-3EDD-4527-8A45-31B4FA299302}"/>
              </a:ext>
            </a:extLst>
          </p:cNvPr>
          <p:cNvSpPr/>
          <p:nvPr/>
        </p:nvSpPr>
        <p:spPr>
          <a:xfrm>
            <a:off x="8171939" y="1764957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P.E.</a:t>
            </a:r>
          </a:p>
          <a:p>
            <a:pPr algn="ctr"/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develop our running, throwing and jumping skills in athletics and our net and wall games skills in tennis.</a:t>
            </a: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A49E4D8-BD65-4079-8417-060AA707796F}"/>
              </a:ext>
            </a:extLst>
          </p:cNvPr>
          <p:cNvSpPr/>
          <p:nvPr/>
        </p:nvSpPr>
        <p:spPr>
          <a:xfrm>
            <a:off x="8171939" y="3476367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R.E.</a:t>
            </a:r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focus our learning on what is right and what is wrong.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14994CC-BDB4-4F8A-931B-FF1C9B17D0F8}"/>
              </a:ext>
            </a:extLst>
          </p:cNvPr>
          <p:cNvSpPr/>
          <p:nvPr/>
        </p:nvSpPr>
        <p:spPr>
          <a:xfrm>
            <a:off x="8171939" y="5187777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French</a:t>
            </a:r>
          </a:p>
          <a:p>
            <a:pPr algn="ctr"/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French we will learn about holidays and hobbies and have a French morning to practise our skills.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1042" name="Picture 18" descr="Computer Icons Geography, map, logo, silhouette, map png | PNGWing">
            <a:extLst>
              <a:ext uri="{FF2B5EF4-FFF2-40B4-BE49-F238E27FC236}">
                <a16:creationId xmlns:a16="http://schemas.microsoft.com/office/drawing/2014/main" id="{B5970FEF-631C-40F5-953E-06FDA3E96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117" y="3470702"/>
            <a:ext cx="703733" cy="58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Music note 1200758 PNG">
            <a:extLst>
              <a:ext uri="{FF2B5EF4-FFF2-40B4-BE49-F238E27FC236}">
                <a16:creationId xmlns:a16="http://schemas.microsoft.com/office/drawing/2014/main" id="{030685C6-060E-4B0E-810A-CCA7A7DD3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35" y="5291265"/>
            <a:ext cx="449708" cy="46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istory - Free education icons">
            <a:extLst>
              <a:ext uri="{FF2B5EF4-FFF2-40B4-BE49-F238E27FC236}">
                <a16:creationId xmlns:a16="http://schemas.microsoft.com/office/drawing/2014/main" id="{D26C4964-4F8D-4901-A4AE-82B8D5297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9" y="3514980"/>
            <a:ext cx="465439" cy="4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Test tube - Free education icons">
            <a:extLst>
              <a:ext uri="{FF2B5EF4-FFF2-40B4-BE49-F238E27FC236}">
                <a16:creationId xmlns:a16="http://schemas.microsoft.com/office/drawing/2014/main" id="{5A3DF7E9-8131-4495-81E7-CADD557A6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821" y="1822695"/>
            <a:ext cx="459186" cy="45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Art Palette - Free art icons">
            <a:extLst>
              <a:ext uri="{FF2B5EF4-FFF2-40B4-BE49-F238E27FC236}">
                <a16:creationId xmlns:a16="http://schemas.microsoft.com/office/drawing/2014/main" id="{62797FA6-92EB-43AE-BE13-6A6995661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9" y="75683"/>
            <a:ext cx="465439" cy="4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Mathematics Svg Png Icon Free Download (#336928) - OnlineWebFonts.COM">
            <a:extLst>
              <a:ext uri="{FF2B5EF4-FFF2-40B4-BE49-F238E27FC236}">
                <a16:creationId xmlns:a16="http://schemas.microsoft.com/office/drawing/2014/main" id="{6FF88FB0-2BDE-417C-B1E6-60D466D6D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583" y="400941"/>
            <a:ext cx="471817" cy="48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Laptop Computer Repair Technician Desktop Computers - Symbol Transparent PNG">
            <a:extLst>
              <a:ext uri="{FF2B5EF4-FFF2-40B4-BE49-F238E27FC236}">
                <a16:creationId xmlns:a16="http://schemas.microsoft.com/office/drawing/2014/main" id="{F22A7A14-CF34-4FAF-9D85-424A040BAB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319" t="19417" r="30398" b="19417"/>
          <a:stretch/>
        </p:blipFill>
        <p:spPr bwMode="auto">
          <a:xfrm>
            <a:off x="11310649" y="66074"/>
            <a:ext cx="702486" cy="4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Sports - Free sports icons">
            <a:extLst>
              <a:ext uri="{FF2B5EF4-FFF2-40B4-BE49-F238E27FC236}">
                <a16:creationId xmlns:a16="http://schemas.microsoft.com/office/drawing/2014/main" id="{15BA3137-1DA8-4777-9546-CCC46D45D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3" y="1840237"/>
            <a:ext cx="449787" cy="44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File:Religious syms.svg - Wikimedia Commons">
            <a:extLst>
              <a:ext uri="{FF2B5EF4-FFF2-40B4-BE49-F238E27FC236}">
                <a16:creationId xmlns:a16="http://schemas.microsoft.com/office/drawing/2014/main" id="{22E48171-4914-4839-BADC-0E7B9AC10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26"/>
          <a:stretch/>
        </p:blipFill>
        <p:spPr bwMode="auto">
          <a:xfrm>
            <a:off x="11086071" y="3514980"/>
            <a:ext cx="575821" cy="39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8D992AE-8C7E-43CD-9154-78EC4BCF66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62" y="3235926"/>
            <a:ext cx="894154" cy="1016084"/>
          </a:xfrm>
          <a:prstGeom prst="rect">
            <a:avLst/>
          </a:prstGeom>
        </p:spPr>
      </p:pic>
      <p:pic>
        <p:nvPicPr>
          <p:cNvPr id="1090" name="Picture 66" descr="Design Technology Icons - Free SVG &amp; PNG Design Technology Images - Noun  Project">
            <a:extLst>
              <a:ext uri="{FF2B5EF4-FFF2-40B4-BE49-F238E27FC236}">
                <a16:creationId xmlns:a16="http://schemas.microsoft.com/office/drawing/2014/main" id="{BC542ECC-E158-4820-8B56-C0B208006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358" y="58179"/>
            <a:ext cx="482943" cy="48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France Icons - Free SVG &amp; PNG France Images - Noun Project">
            <a:extLst>
              <a:ext uri="{FF2B5EF4-FFF2-40B4-BE49-F238E27FC236}">
                <a16:creationId xmlns:a16="http://schemas.microsoft.com/office/drawing/2014/main" id="{46DD0334-49B9-469B-977E-8167BFC34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826" y="5228966"/>
            <a:ext cx="524132" cy="52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Curriculum - Hadleigh Community Primary School">
            <a:extLst>
              <a:ext uri="{FF2B5EF4-FFF2-40B4-BE49-F238E27FC236}">
                <a16:creationId xmlns:a16="http://schemas.microsoft.com/office/drawing/2014/main" id="{7216FFD4-4C39-4B61-93A0-B31EA7325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410" y="5254271"/>
            <a:ext cx="501607" cy="50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Pen Vector Icon Isolated On Transparent Background, Pen Logo Concept  Royalty Free SVG, Cliparts, Vectors, And Stock Illustration. Image  108292219.">
            <a:extLst>
              <a:ext uri="{FF2B5EF4-FFF2-40B4-BE49-F238E27FC236}">
                <a16:creationId xmlns:a16="http://schemas.microsoft.com/office/drawing/2014/main" id="{78309A47-8462-4C64-9205-AF3A44A6D4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73" t="15048" r="20596" b="24049"/>
          <a:stretch/>
        </p:blipFill>
        <p:spPr bwMode="auto">
          <a:xfrm rot="1954539">
            <a:off x="4399550" y="4342199"/>
            <a:ext cx="285173" cy="4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49451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205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Clement</dc:creator>
  <cp:lastModifiedBy>Windows User</cp:lastModifiedBy>
  <cp:revision>36</cp:revision>
  <dcterms:created xsi:type="dcterms:W3CDTF">2023-07-04T08:12:00Z</dcterms:created>
  <dcterms:modified xsi:type="dcterms:W3CDTF">2025-06-05T07:23:54Z</dcterms:modified>
</cp:coreProperties>
</file>