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77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</p:sldIdLst>
  <p:sldSz cx="9144000" cy="6858000" type="screen4x3"/>
  <p:notesSz cx="6858000" cy="9144000"/>
  <p:embeddedFontLst>
    <p:embeddedFont>
      <p:font typeface="Tuffy" panose="020B0603060100000000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90"/>
    <a:srgbClr val="FFF3C1"/>
    <a:srgbClr val="9F73B2"/>
    <a:srgbClr val="A21770"/>
    <a:srgbClr val="3399FF"/>
    <a:srgbClr val="DB5183"/>
    <a:srgbClr val="FF7E00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1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2.mp3"/><Relationship Id="rId7" Type="http://schemas.openxmlformats.org/officeDocument/2006/relationships/image" Target="../media/image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p3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p3"/><Relationship Id="rId7" Type="http://schemas.openxmlformats.org/officeDocument/2006/relationships/image" Target="../media/image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  <a:endParaRPr lang="en-GB" dirty="0">
              <a:solidFill>
                <a:schemeClr val="bg1"/>
              </a:solidFill>
              <a:latin typeface="Tuffy" panose="020B06030601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| Year 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4 | What’s the Time? | </a:t>
            </a:r>
            <a:r>
              <a:rPr lang="en-GB" sz="800" smtClean="0">
                <a:solidFill>
                  <a:schemeClr val="bg1"/>
                </a:solidFill>
                <a:latin typeface="Tuffy" panose="020B0603060100000000" pitchFamily="34" charset="0"/>
              </a:rPr>
              <a:t>What’s on 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Television? | Lesson 3</a:t>
            </a:r>
            <a:endParaRPr lang="en-GB" sz="800" dirty="0">
              <a:solidFill>
                <a:schemeClr val="bg1"/>
              </a:solidFill>
              <a:latin typeface="Tuffy" panose="020B0603060100000000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Time?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914663" y="2797750"/>
            <a:ext cx="228407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030408" y="2875736"/>
            <a:ext cx="216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</a:t>
            </a:r>
            <a:r>
              <a:rPr lang="en-GB" dirty="0" err="1" smtClean="0">
                <a:latin typeface="Twinkl" pitchFamily="2" charset="0"/>
              </a:rPr>
              <a:t>neuf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?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Power Rangers.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0" name="neuf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ower Rang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neu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53" y="1139825"/>
            <a:ext cx="609600" cy="609600"/>
          </a:xfrm>
          <a:prstGeom prst="rect">
            <a:avLst/>
          </a:prstGeom>
        </p:spPr>
      </p:pic>
      <p:pic>
        <p:nvPicPr>
          <p:cNvPr id="8" name="Cest Power Ranger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5385" y="1955157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636396"/>
            <a:ext cx="7632700" cy="365258"/>
          </a:xfrm>
          <a:prstGeom prst="rect">
            <a:avLst/>
          </a:prstGeom>
          <a:solidFill>
            <a:srgbClr val="FB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2074354"/>
            <a:ext cx="7632700" cy="3983546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377572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56039"/>
              </p:ext>
            </p:extLst>
          </p:nvPr>
        </p:nvGraphicFramePr>
        <p:xfrm>
          <a:off x="1045580" y="2385168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6265763" y="2797750"/>
            <a:ext cx="193297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366076" y="2875736"/>
            <a:ext cx="169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à…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667016" y="4488986"/>
            <a:ext cx="1427545" cy="650173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22415" y="4606861"/>
            <a:ext cx="88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Twinkl SemiBold" pitchFamily="2" charset="0"/>
              </a:rPr>
              <a:t>C’est</a:t>
            </a:r>
            <a:r>
              <a:rPr lang="en-GB" dirty="0" smtClean="0">
                <a:latin typeface="Twinkl SemiBold" pitchFamily="2" charset="0"/>
              </a:rPr>
              <a:t>…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870" y="1646940"/>
            <a:ext cx="564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Ask your partner questions about what’s on TV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9" name="Pai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944547"/>
            <a:ext cx="7632700" cy="411335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 smtClean="0"/>
              <a:t>Allez-y !</a:t>
            </a:r>
            <a:br>
              <a:rPr lang="fr-FR" b="0" dirty="0" smtClean="0"/>
            </a:br>
            <a:r>
              <a:rPr lang="fr-FR" sz="2800" b="0" dirty="0" smtClean="0"/>
              <a:t>Off You Go!</a:t>
            </a:r>
            <a:endParaRPr lang="en-GB" sz="2800" b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27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9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ndividual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31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8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Success Criteria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Aim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answer and </a:t>
            </a:r>
            <a:r>
              <a:rPr lang="en-GB" kern="1400" dirty="0" smtClean="0">
                <a:ea typeface="Times New Roman" panose="02020603050405020304" pitchFamily="18" charset="0"/>
              </a:rPr>
              <a:t>ask a question </a:t>
            </a:r>
            <a:r>
              <a:rPr lang="en-GB" kern="1400" dirty="0">
                <a:ea typeface="Times New Roman" panose="02020603050405020304" pitchFamily="18" charset="0"/>
              </a:rPr>
              <a:t>about a TV schedule.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read a TV schedule to answer the question ‘</a:t>
            </a:r>
            <a:r>
              <a:rPr lang="en-GB" i="1" dirty="0" err="1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Qu'est-ce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GB" i="1" dirty="0" err="1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passe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à la </a:t>
            </a:r>
            <a:r>
              <a:rPr lang="fr-FR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télévision 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à….?’</a:t>
            </a: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6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a question to a given </a:t>
            </a:r>
            <a:r>
              <a:rPr lang="en-GB" dirty="0" smtClean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answer.</a:t>
            </a: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9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Success Criteria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Aim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answer and </a:t>
            </a:r>
            <a:r>
              <a:rPr lang="en-GB" kern="1400" dirty="0" smtClean="0">
                <a:ea typeface="Times New Roman" panose="02020603050405020304" pitchFamily="18" charset="0"/>
              </a:rPr>
              <a:t>ask a question </a:t>
            </a:r>
            <a:r>
              <a:rPr lang="en-GB" kern="1400" dirty="0">
                <a:ea typeface="Times New Roman" panose="02020603050405020304" pitchFamily="18" charset="0"/>
              </a:rPr>
              <a:t>about a TV schedule.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read a TV schedule to answer the question ‘</a:t>
            </a:r>
            <a:r>
              <a:rPr lang="en-GB" i="1" dirty="0" err="1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Qu'est-ce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GB" i="1" dirty="0" err="1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passe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à la </a:t>
            </a:r>
            <a:r>
              <a:rPr lang="fr-FR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télévision </a:t>
            </a:r>
            <a:r>
              <a:rPr lang="en-GB" i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à….?’</a:t>
            </a: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650" indent="-28575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a question to a </a:t>
            </a:r>
            <a:r>
              <a:rPr lang="en-GB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given </a:t>
            </a:r>
            <a:r>
              <a:rPr lang="en-GB" smtClean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endParaRPr lang="en-GB" dirty="0">
              <a:latin typeface="Twink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1" y="1953939"/>
            <a:ext cx="7632700" cy="517621"/>
          </a:xfrm>
          <a:prstGeom prst="rect">
            <a:avLst/>
          </a:prstGeom>
          <a:solidFill>
            <a:srgbClr val="FFF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2569580"/>
            <a:ext cx="7632700" cy="3523245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Digital/Analogue Times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27124" y="2034962"/>
            <a:ext cx="708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 you know how to convert digital to analogue and analogue to digital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0" y="3022741"/>
            <a:ext cx="2798569" cy="279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8" y="3022741"/>
            <a:ext cx="2596325" cy="27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27151"/>
              </p:ext>
            </p:extLst>
          </p:nvPr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2224" y="2875736"/>
            <a:ext cx="232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dix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Horrible Histories.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1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dix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84" y="34654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orrible Histori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uest-ce qui passe a la television a dix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8927" y="1283563"/>
            <a:ext cx="609600" cy="609600"/>
          </a:xfrm>
          <a:prstGeom prst="rect">
            <a:avLst/>
          </a:prstGeom>
        </p:spPr>
      </p:pic>
      <p:pic>
        <p:nvPicPr>
          <p:cNvPr id="20" name="Cest Horrible Histori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8927" y="2170583"/>
            <a:ext cx="609600" cy="609600"/>
          </a:xfrm>
          <a:prstGeom prst="rect">
            <a:avLst/>
          </a:prstGeom>
        </p:spPr>
      </p:pic>
      <p:pic>
        <p:nvPicPr>
          <p:cNvPr id="21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78324" y="2875736"/>
            <a:ext cx="211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six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Tom and Jerry.</a:t>
            </a:r>
          </a:p>
        </p:txBody>
      </p:sp>
      <p:pic>
        <p:nvPicPr>
          <p:cNvPr id="10" name="six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89" y="34892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om and Jerr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0855" y="1477046"/>
            <a:ext cx="609600" cy="609600"/>
          </a:xfrm>
          <a:prstGeom prst="rect">
            <a:avLst/>
          </a:prstGeom>
        </p:spPr>
      </p:pic>
      <p:pic>
        <p:nvPicPr>
          <p:cNvPr id="8" name="Cest Tom and Jer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0855" y="2193442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78324" y="2875736"/>
            <a:ext cx="211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</a:t>
            </a:r>
            <a:r>
              <a:rPr lang="en-GB" dirty="0" smtClean="0">
                <a:latin typeface="Twinkl" pitchFamily="2" charset="0"/>
              </a:rPr>
              <a:t>sept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848355" y="4488986"/>
            <a:ext cx="1556163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76331" y="4583710"/>
            <a:ext cx="143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X-Men.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0" name="sept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03" y="347207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X-M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90" y="49418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ep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94372" y="1474648"/>
            <a:ext cx="609600" cy="609600"/>
          </a:xfrm>
          <a:prstGeom prst="rect">
            <a:avLst/>
          </a:prstGeom>
        </p:spPr>
      </p:pic>
      <p:pic>
        <p:nvPicPr>
          <p:cNvPr id="8" name="Cest X-M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22593" y="2383420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764192" y="2797750"/>
            <a:ext cx="2434543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2224" y="2875736"/>
            <a:ext cx="222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six </a:t>
            </a:r>
            <a:r>
              <a:rPr lang="en-GB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 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Phineas and </a:t>
            </a:r>
            <a:r>
              <a:rPr lang="en-GB" dirty="0" err="1" smtClean="0">
                <a:latin typeface="Twinkl" pitchFamily="2" charset="0"/>
              </a:rPr>
              <a:t>Ferb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0" name="six heures et demi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hineas and fer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ix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6050" y="1444625"/>
            <a:ext cx="609600" cy="609600"/>
          </a:xfrm>
          <a:prstGeom prst="rect">
            <a:avLst/>
          </a:prstGeom>
        </p:spPr>
      </p:pic>
      <p:pic>
        <p:nvPicPr>
          <p:cNvPr id="8" name="Cest Phineas and Fer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6050" y="2202618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4211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Tom and Jerry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Phineas and </a:t>
                      </a:r>
                      <a:r>
                        <a:rPr lang="en-GB" sz="1600" dirty="0" err="1" smtClean="0">
                          <a:effectLst/>
                        </a:rPr>
                        <a:t>Ferb</a:t>
                      </a:r>
                      <a:endParaRPr lang="en-GB" sz="1600" dirty="0" smtClean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X-Men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Sponge Bob Square Pants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Hannah Montana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Power Rangers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11:30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12:00</a:t>
                      </a:r>
                      <a:endParaRPr lang="en-GB" sz="1600" dirty="0" smtClean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764192" y="2797750"/>
            <a:ext cx="2434543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798917" y="2875736"/>
            <a:ext cx="233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</a:t>
            </a:r>
            <a:r>
              <a:rPr lang="en-GB" dirty="0" err="1" smtClean="0">
                <a:latin typeface="Twinkl" pitchFamily="2" charset="0"/>
              </a:rPr>
              <a:t>huit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 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Hannah Montana.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0" name="huit heures et demi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annahMontan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à huit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4005" y="1444625"/>
            <a:ext cx="609600" cy="609600"/>
          </a:xfrm>
          <a:prstGeom prst="rect">
            <a:avLst/>
          </a:prstGeom>
        </p:spPr>
      </p:pic>
      <p:pic>
        <p:nvPicPr>
          <p:cNvPr id="8" name="Cest Hannah Monta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4005" y="2188150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559</Words>
  <Application>Microsoft Office PowerPoint</Application>
  <PresentationFormat>On-screen Show (4:3)</PresentationFormat>
  <Paragraphs>186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Tuffy</vt:lpstr>
      <vt:lpstr>Times New Roman</vt:lpstr>
      <vt:lpstr>Arial</vt:lpstr>
      <vt:lpstr>Twinkl SemiBold</vt:lpstr>
      <vt:lpstr>Sassoon Infant Rg</vt:lpstr>
      <vt:lpstr>Twinkl</vt:lpstr>
      <vt:lpstr>Calibri</vt:lpstr>
      <vt:lpstr>Office Theme</vt:lpstr>
      <vt:lpstr>French</vt:lpstr>
      <vt:lpstr>PowerPoint Presentation</vt:lpstr>
      <vt:lpstr>PowerPoint Presentation</vt:lpstr>
      <vt:lpstr>Digital/Analogue Times</vt:lpstr>
      <vt:lpstr>What’s on TV?</vt:lpstr>
      <vt:lpstr>What’s on TV?</vt:lpstr>
      <vt:lpstr>What’s on TV?</vt:lpstr>
      <vt:lpstr>What’s on TV?</vt:lpstr>
      <vt:lpstr>What’s on TV?</vt:lpstr>
      <vt:lpstr>What’s on TV?</vt:lpstr>
      <vt:lpstr>What’s on TV?</vt:lpstr>
      <vt:lpstr>Allez-y ! Off You Go!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Kennedy</cp:lastModifiedBy>
  <cp:revision>87</cp:revision>
  <dcterms:created xsi:type="dcterms:W3CDTF">2014-10-01T16:09:27Z</dcterms:created>
  <dcterms:modified xsi:type="dcterms:W3CDTF">2020-05-18T08:27:35Z</dcterms:modified>
</cp:coreProperties>
</file>