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9" r:id="rId2"/>
    <p:sldId id="270" r:id="rId3"/>
    <p:sldId id="27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/>
    <p:restoredTop sz="94715"/>
  </p:normalViewPr>
  <p:slideViewPr>
    <p:cSldViewPr snapToGrid="0" snapToObjects="1">
      <p:cViewPr>
        <p:scale>
          <a:sx n="40" d="100"/>
          <a:sy n="40" d="100"/>
        </p:scale>
        <p:origin x="2412" y="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6CC9-E33F-4E8A-984D-F10B27818812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F0949-B2A2-44F7-A1F6-4B8303351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3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F0949-B2A2-44F7-A1F6-4B83033515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8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19EE-C0E5-2744-B70B-E0C8A66F2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CF0FD-F5A7-C247-A6A9-63FF6C542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2AFA4-107A-474F-B099-EB07D5A4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BA997-737B-7846-AA58-C8F4D0429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5F7AE-4C07-314B-ABF9-7404C7C0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44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6B53-F02E-1542-AB61-FA5A0923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51188-6C1E-9741-9E8E-42E9ECF07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AF69-9A7B-9446-A2C5-F926C0DF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FCE6-4275-FC48-86E2-07CDEE0D6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6FD6A-7CF6-9D42-AE37-E1B06CC5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2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2F67F6-F127-594D-8FE2-7779C5CBC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EC25B-5D65-4A4D-A4A8-3B0B81808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1BC90-CFC7-0E4B-9B4B-1C9F24AC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61D13-6656-2C4B-9A85-C561DEF9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FF2EB-F4A2-1C42-95CC-B66494C1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7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11C1-35FC-8B49-BDF0-7D648C2E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7D759-8A5E-E14E-A74A-1A9457A37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D2DCF-8372-D54C-87E6-FC5BB604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30A8F-B952-C647-9A13-31297B45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12E2F-5E32-A942-879F-B1BDB14D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5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F1879-DA5E-E748-B791-B43A7AB4B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82DF9-268B-2545-ADCD-563736997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86DC-2A8B-1442-90E0-848E7BD9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958D3-A337-A04D-9742-5020C319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E8EFD-1A94-5048-9AAB-FE98425C6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1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6D036-C067-5C40-BC83-2057866D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8993B-E650-7144-A761-3B403FC56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6F0F7-AB94-5F43-9FFE-43944EC2A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B21CC-34C5-E544-A51C-58DC293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EA945-8301-804A-AECD-A9313CC3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9DB01-7AC1-824C-A51D-B37E743EE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3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AEB5-6AED-8542-9770-AF88E2C2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9A936-F00E-EB49-82C6-D03CA881F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FA473-54DA-4648-899D-5C79CD8FD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AE0B5C-B525-4C48-9FBE-7D940D200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F4662-065D-FE42-AFCC-725FF1DF6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CFFE92-0B89-1343-BEAC-8C1E7D5C7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844F13-807D-5947-86F2-968490AF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0A9728-539F-F040-AD2E-7C0D3780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D5591-3BA4-4F48-A3DE-E21B5378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1FEE4-3BF5-3648-A081-925BA295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87F8C-FAE6-D346-9EF8-2F6D4834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4D55E-796D-FE4E-BF39-538A3D61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4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4F1E0F-FE08-3241-AD67-F5E29F94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51EF9-30BF-AD4F-9703-052AA139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DA1AA-6DAD-1747-8738-96DFEF786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76A2-B927-1D4B-BA7B-EF00CBF6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C8C79-8F05-D74A-9C92-D5CEE1A8B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667B2-21DA-D649-9DAD-E9977F142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4339A-6827-114F-8C49-F84CDED7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CF58B-60CC-CD44-9613-A1EBD74E7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2180E-F515-204F-A77C-974D5CA05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BD5DD-E415-A148-AB7D-C71A8619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890D1A-2472-7F42-87CF-2BD5854912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C521C-E210-E14A-99B6-1D2E4312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BBA48-2FBA-9F4B-9779-BC854502B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91E7E5-A916-C940-86FB-B38F1937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E98F2-B11A-474C-93C4-E98CFD17C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8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D07FE-4764-DA48-85BA-ED6D534F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E81633-53AC-B34C-8BD5-109EB05E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28BC5-6A5F-E04C-AB79-BC2DE41EB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9C495-E8DC-6743-9E00-953348805A90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12F7C-3275-5C40-8DB5-88AA747B3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7A6E-CD3F-1540-B7B7-648FB971B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6B904-A397-9240-B32C-63E22C414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3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bbc.co.uk/bitesize/articles/zqqxdp3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articles/z2kdbqt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27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6694" y="126552"/>
            <a:ext cx="4185091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Century Gothic" panose="020B0502020202020204" pitchFamily="34" charset="0"/>
              </a:rPr>
              <a:t>Maths</a:t>
            </a:r>
          </a:p>
          <a:p>
            <a:r>
              <a:rPr lang="en-US" sz="1400" b="1" dirty="0" smtClean="0">
                <a:latin typeface="Century Gothic" panose="020B0502020202020204" pitchFamily="34" charset="0"/>
              </a:rPr>
              <a:t>Basic </a:t>
            </a:r>
            <a:r>
              <a:rPr lang="en-US" sz="1400" b="1" dirty="0">
                <a:latin typeface="Century Gothic" panose="020B0502020202020204" pitchFamily="34" charset="0"/>
              </a:rPr>
              <a:t>Skills Test</a:t>
            </a:r>
          </a:p>
          <a:p>
            <a:r>
              <a:rPr lang="en-US" sz="1400" dirty="0">
                <a:latin typeface="Century Gothic" panose="020B0502020202020204" pitchFamily="34" charset="0"/>
              </a:rPr>
              <a:t>As part of our </a:t>
            </a:r>
            <a:r>
              <a:rPr lang="en-US" sz="1400" dirty="0" err="1">
                <a:latin typeface="Century Gothic" panose="020B0502020202020204" pitchFamily="34" charset="0"/>
              </a:rPr>
              <a:t>maths</a:t>
            </a:r>
            <a:r>
              <a:rPr lang="en-US" sz="1400" dirty="0">
                <a:latin typeface="Century Gothic" panose="020B0502020202020204" pitchFamily="34" charset="0"/>
              </a:rPr>
              <a:t> lessons, 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we </a:t>
            </a:r>
            <a:r>
              <a:rPr lang="en-US" sz="1400" dirty="0">
                <a:latin typeface="Century Gothic" panose="020B0502020202020204" pitchFamily="34" charset="0"/>
              </a:rPr>
              <a:t>complete ‘Key Skills Tests’. 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The </a:t>
            </a:r>
            <a:r>
              <a:rPr lang="en-US" sz="1400" dirty="0">
                <a:latin typeface="Century Gothic" panose="020B0502020202020204" pitchFamily="34" charset="0"/>
              </a:rPr>
              <a:t>children should be very familiar with these.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Please see slides </a:t>
            </a:r>
            <a:r>
              <a:rPr lang="en-US" sz="1400" dirty="0" smtClean="0">
                <a:latin typeface="Century Gothic" panose="020B0502020202020204" pitchFamily="34" charset="0"/>
              </a:rPr>
              <a:t>2 </a:t>
            </a:r>
            <a:r>
              <a:rPr lang="en-US" sz="1400" dirty="0">
                <a:latin typeface="Century Gothic" panose="020B0502020202020204" pitchFamily="34" charset="0"/>
              </a:rPr>
              <a:t>and </a:t>
            </a:r>
            <a:r>
              <a:rPr lang="en-US" sz="1400" dirty="0" smtClean="0">
                <a:latin typeface="Century Gothic" panose="020B0502020202020204" pitchFamily="34" charset="0"/>
              </a:rPr>
              <a:t>3 </a:t>
            </a:r>
            <a:r>
              <a:rPr lang="en-US" sz="1400" dirty="0">
                <a:latin typeface="Century Gothic" panose="020B0502020202020204" pitchFamily="34" charset="0"/>
              </a:rPr>
              <a:t>for the test and answers.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Keep a track of your weekly score to see if you are improving. Ask an adult to go through a couple of errors with you so you understand where you went wrong. 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993" y="829883"/>
            <a:ext cx="4299529" cy="3847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entury Gothic" panose="020B0502020202020204" pitchFamily="34" charset="0"/>
              </a:rPr>
              <a:t>English</a:t>
            </a:r>
            <a:endParaRPr lang="en-GB" sz="1600" b="1" u="sng" dirty="0">
              <a:latin typeface="Century Gothic" panose="020B0502020202020204" pitchFamily="34" charset="0"/>
            </a:endParaRP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Reading Comprehension</a:t>
            </a:r>
            <a:endParaRPr lang="en-US" sz="1600" b="1" dirty="0">
              <a:latin typeface="Century Gothic" panose="020B0502020202020204" pitchFamily="34" charset="0"/>
            </a:endParaRPr>
          </a:p>
          <a:p>
            <a:endParaRPr lang="en-GB" sz="1600" b="1" u="sng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To end the week, we will </a:t>
            </a:r>
            <a:r>
              <a:rPr lang="en-US" sz="1400" dirty="0" smtClean="0">
                <a:latin typeface="Century Gothic" panose="020B0502020202020204" pitchFamily="34" charset="0"/>
              </a:rPr>
              <a:t>be completing a reading comprehension.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r>
              <a:rPr lang="en-US" sz="1400" dirty="0">
                <a:latin typeface="Century Gothic" panose="020B0502020202020204" pitchFamily="34" charset="0"/>
              </a:rPr>
              <a:t>Follow the link to access the learning: </a:t>
            </a:r>
          </a:p>
          <a:p>
            <a:r>
              <a:rPr lang="en-GB" sz="1400" dirty="0">
                <a:hlinkClick r:id="rId3"/>
              </a:rPr>
              <a:t>https://www.bbc.co.uk/bitesize/articles/zqqxdp3</a:t>
            </a:r>
            <a:endParaRPr lang="en-US" sz="1400" dirty="0" smtClean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Join </a:t>
            </a:r>
            <a:r>
              <a:rPr lang="en-US" sz="1400" dirty="0">
                <a:latin typeface="Century Gothic" panose="020B0502020202020204" pitchFamily="34" charset="0"/>
              </a:rPr>
              <a:t>in with the activities provided and remember to pause when asked. 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320A06-4FCC-42DA-B075-33465F3A0C47}"/>
              </a:ext>
            </a:extLst>
          </p:cNvPr>
          <p:cNvSpPr txBox="1"/>
          <p:nvPr/>
        </p:nvSpPr>
        <p:spPr>
          <a:xfrm>
            <a:off x="135992" y="126552"/>
            <a:ext cx="36405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entury Gothic" panose="020B0502020202020204" pitchFamily="34" charset="0"/>
              </a:rPr>
              <a:t>D</a:t>
            </a:r>
            <a:r>
              <a:rPr lang="en-GB" sz="1600" b="1" u="sng" dirty="0" err="1">
                <a:latin typeface="Century Gothic" panose="020B0502020202020204" pitchFamily="34" charset="0"/>
              </a:rPr>
              <a:t>aily</a:t>
            </a:r>
            <a:r>
              <a:rPr lang="en-GB" sz="1600" b="1" u="sng" dirty="0">
                <a:latin typeface="Century Gothic" panose="020B0502020202020204" pitchFamily="34" charset="0"/>
              </a:rPr>
              <a:t> Learning Tasks </a:t>
            </a:r>
          </a:p>
          <a:p>
            <a:r>
              <a:rPr lang="en-GB" sz="1600" b="1" u="sng" dirty="0" smtClean="0">
                <a:latin typeface="Century Gothic" panose="020B0502020202020204" pitchFamily="34" charset="0"/>
              </a:rPr>
              <a:t>26.06.2020 </a:t>
            </a:r>
            <a:endParaRPr lang="en-GB" sz="1600" b="1" u="sng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A96FE5-4090-43B1-9AAA-3BCDE9EA76C8}"/>
              </a:ext>
            </a:extLst>
          </p:cNvPr>
          <p:cNvSpPr txBox="1"/>
          <p:nvPr/>
        </p:nvSpPr>
        <p:spPr>
          <a:xfrm>
            <a:off x="120070" y="4833552"/>
            <a:ext cx="4299530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entury Gothic" panose="020B0502020202020204" pitchFamily="34" charset="0"/>
              </a:rPr>
              <a:t>S</a:t>
            </a:r>
            <a:r>
              <a:rPr lang="en-GB" sz="1600" b="1" u="sng" dirty="0" err="1">
                <a:latin typeface="Century Gothic" panose="020B0502020202020204" pitchFamily="34" charset="0"/>
              </a:rPr>
              <a:t>pelling</a:t>
            </a:r>
            <a:r>
              <a:rPr lang="en-GB" sz="1600" b="1" u="sng" dirty="0">
                <a:latin typeface="Century Gothic" panose="020B0502020202020204" pitchFamily="34" charset="0"/>
              </a:rPr>
              <a:t>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Copy the following words to practice handwriting, then put the words into a sentence. </a:t>
            </a:r>
          </a:p>
          <a:p>
            <a:r>
              <a:rPr lang="en-US" sz="1400" b="1" dirty="0">
                <a:latin typeface="Century Gothic" panose="020B0502020202020204" pitchFamily="34" charset="0"/>
              </a:rPr>
              <a:t>Spelling pattern – </a:t>
            </a:r>
            <a:r>
              <a:rPr lang="en-US" sz="1400" b="1" dirty="0" smtClean="0">
                <a:latin typeface="Century Gothic" panose="020B0502020202020204" pitchFamily="34" charset="0"/>
              </a:rPr>
              <a:t>(short vowel past tense)</a:t>
            </a:r>
          </a:p>
          <a:p>
            <a:r>
              <a:rPr lang="en-US" sz="14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h</a:t>
            </a:r>
            <a:r>
              <a:rPr lang="en-US" sz="14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appened,  rubbed, tapped, jogged, stopped, tripped</a:t>
            </a:r>
          </a:p>
          <a:p>
            <a:r>
              <a:rPr lang="en-US" sz="1400" dirty="0" smtClean="0">
                <a:latin typeface="Century Gothic" panose="020B0502020202020204" pitchFamily="34" charset="0"/>
              </a:rPr>
              <a:t>Can you think of more words that use this rule?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7" name="AutoShape 6" descr="Year 3 and P4 lessons - BBC Bitesize">
            <a:extLst>
              <a:ext uri="{FF2B5EF4-FFF2-40B4-BE49-F238E27FC236}">
                <a16:creationId xmlns:a16="http://schemas.microsoft.com/office/drawing/2014/main" id="{EE6F65E8-B592-493D-8826-B1FD588795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s://ichef.bbci.co.uk/images/ic/336xn/p08bzjbt.png">
            <a:extLst>
              <a:ext uri="{FF2B5EF4-FFF2-40B4-BE49-F238E27FC236}">
                <a16:creationId xmlns:a16="http://schemas.microsoft.com/office/drawing/2014/main" id="{9FA5B798-C672-4255-A000-C434FA9AF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4" descr="Maths strugglers 'may have dyscalculia' - BBC News">
            <a:extLst>
              <a:ext uri="{FF2B5EF4-FFF2-40B4-BE49-F238E27FC236}">
                <a16:creationId xmlns:a16="http://schemas.microsoft.com/office/drawing/2014/main" id="{2C5F6C1C-D197-4ADF-BFB9-128145ED3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26" y="247276"/>
            <a:ext cx="1403277" cy="7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aily lessons for homeschooling - BBC Bitesize">
            <a:extLst>
              <a:ext uri="{FF2B5EF4-FFF2-40B4-BE49-F238E27FC236}">
                <a16:creationId xmlns:a16="http://schemas.microsoft.com/office/drawing/2014/main" id="{7C3C9712-7366-41D3-BCDC-B74FE039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34" y="871234"/>
            <a:ext cx="1580866" cy="7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D78A2D-864E-4FCB-87E0-3BD7B26BF3C7}"/>
              </a:ext>
            </a:extLst>
          </p:cNvPr>
          <p:cNvSpPr txBox="1"/>
          <p:nvPr/>
        </p:nvSpPr>
        <p:spPr>
          <a:xfrm>
            <a:off x="4676693" y="3564549"/>
            <a:ext cx="4185091" cy="29546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Century Gothic" panose="020B0502020202020204" pitchFamily="34" charset="0"/>
              </a:rPr>
              <a:t>Geography</a:t>
            </a:r>
          </a:p>
          <a:p>
            <a:r>
              <a:rPr lang="en-US" sz="1600" b="1" dirty="0" smtClean="0">
                <a:latin typeface="Century Gothic" panose="020B0502020202020204" pitchFamily="34" charset="0"/>
              </a:rPr>
              <a:t>Rivers</a:t>
            </a:r>
            <a:endParaRPr lang="en-US" sz="1600" b="1" dirty="0">
              <a:latin typeface="Century Gothic" panose="020B0502020202020204" pitchFamily="34" charset="0"/>
            </a:endParaRPr>
          </a:p>
          <a:p>
            <a:r>
              <a:rPr lang="en-US" sz="1400" dirty="0" smtClean="0">
                <a:latin typeface="Century Gothic" panose="020B0502020202020204" pitchFamily="34" charset="0"/>
              </a:rPr>
              <a:t>Follow </a:t>
            </a:r>
            <a:r>
              <a:rPr lang="en-US" sz="1400" dirty="0">
                <a:latin typeface="Century Gothic" panose="020B0502020202020204" pitchFamily="34" charset="0"/>
              </a:rPr>
              <a:t>the link to access the BBC bitesize learning:</a:t>
            </a:r>
          </a:p>
          <a:p>
            <a:r>
              <a:rPr lang="en-GB" sz="1400" dirty="0">
                <a:hlinkClick r:id="rId6"/>
              </a:rPr>
              <a:t>https://</a:t>
            </a:r>
            <a:r>
              <a:rPr lang="en-GB" sz="1400" dirty="0" smtClean="0">
                <a:hlinkClick r:id="rId6"/>
              </a:rPr>
              <a:t>www.bbc.co.uk/bitesize/articles/z2kdbqt</a:t>
            </a:r>
            <a:endParaRPr lang="en-GB" sz="1400" dirty="0" smtClean="0"/>
          </a:p>
          <a:p>
            <a:endParaRPr lang="en-GB" sz="1400" dirty="0" smtClean="0"/>
          </a:p>
          <a:p>
            <a:endParaRPr lang="en-GB" sz="1400" b="1" u="sng" dirty="0">
              <a:latin typeface="Century Gothic" panose="020B0502020202020204" pitchFamily="34" charset="0"/>
            </a:endParaRPr>
          </a:p>
          <a:p>
            <a:endParaRPr lang="en-GB" sz="1400" b="1" u="sng" dirty="0" smtClean="0">
              <a:latin typeface="Century Gothic" panose="020B0502020202020204" pitchFamily="34" charset="0"/>
            </a:endParaRPr>
          </a:p>
          <a:p>
            <a:endParaRPr lang="en-GB" sz="1400" b="1" u="sng" dirty="0">
              <a:latin typeface="Century Gothic" panose="020B0502020202020204" pitchFamily="34" charset="0"/>
            </a:endParaRPr>
          </a:p>
          <a:p>
            <a:endParaRPr lang="en-GB" sz="1400" b="1" u="sng" dirty="0" smtClean="0">
              <a:latin typeface="Century Gothic" panose="020B0502020202020204" pitchFamily="34" charset="0"/>
            </a:endParaRPr>
          </a:p>
          <a:p>
            <a:endParaRPr lang="en-GB" sz="1400" b="1" u="sng" dirty="0">
              <a:latin typeface="Century Gothic" panose="020B0502020202020204" pitchFamily="34" charset="0"/>
            </a:endParaRPr>
          </a:p>
          <a:p>
            <a:endParaRPr lang="en-GB" sz="1400" b="1" u="sng" dirty="0" smtClean="0">
              <a:latin typeface="Century Gothic" panose="020B0502020202020204" pitchFamily="34" charset="0"/>
            </a:endParaRPr>
          </a:p>
          <a:p>
            <a:endParaRPr lang="en-GB" sz="1400" b="1" u="sng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18684" t="28206" r="21403" b="14094"/>
          <a:stretch/>
        </p:blipFill>
        <p:spPr>
          <a:xfrm>
            <a:off x="1012560" y="3265873"/>
            <a:ext cx="2420451" cy="131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9070" t="18940" r="19884" b="19664"/>
          <a:stretch/>
        </p:blipFill>
        <p:spPr>
          <a:xfrm>
            <a:off x="5144122" y="4965192"/>
            <a:ext cx="2955852" cy="132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913" t="32417" r="26228" b="13626"/>
          <a:stretch/>
        </p:blipFill>
        <p:spPr>
          <a:xfrm>
            <a:off x="64168" y="288758"/>
            <a:ext cx="8935453" cy="55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4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474" t="33041" r="25965" b="13937"/>
          <a:stretch/>
        </p:blipFill>
        <p:spPr>
          <a:xfrm>
            <a:off x="80209" y="401052"/>
            <a:ext cx="9063791" cy="54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5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5311</TotalTime>
  <Words>184</Words>
  <Application>Microsoft Office PowerPoint</Application>
  <PresentationFormat>On-screen Show (4:3)</PresentationFormat>
  <Paragraphs>40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Banks</dc:creator>
  <cp:lastModifiedBy>Windows User</cp:lastModifiedBy>
  <cp:revision>230</cp:revision>
  <dcterms:created xsi:type="dcterms:W3CDTF">2016-08-17T08:28:21Z</dcterms:created>
  <dcterms:modified xsi:type="dcterms:W3CDTF">2020-06-24T14:51:18Z</dcterms:modified>
</cp:coreProperties>
</file>